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9" r:id="rId3"/>
    <p:sldId id="260" r:id="rId4"/>
    <p:sldId id="261" r:id="rId5"/>
    <p:sldId id="262" r:id="rId6"/>
    <p:sldId id="263"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277" autoAdjust="0"/>
  </p:normalViewPr>
  <p:slideViewPr>
    <p:cSldViewPr snapToGrid="0">
      <p:cViewPr>
        <p:scale>
          <a:sx n="50" d="100"/>
          <a:sy n="50" d="100"/>
        </p:scale>
        <p:origin x="1210" y="5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medi" userId="f95859a6e533fbc2" providerId="LiveId" clId="{D0E437F3-ACF1-4A0F-A682-C74A06035EE8}"/>
    <pc:docChg chg="undo redo custSel addSld delSld modSld sldOrd">
      <pc:chgData name="David Amedi" userId="f95859a6e533fbc2" providerId="LiveId" clId="{D0E437F3-ACF1-4A0F-A682-C74A06035EE8}" dt="2024-11-01T11:29:30.053" v="2178" actId="1076"/>
      <pc:docMkLst>
        <pc:docMk/>
      </pc:docMkLst>
      <pc:sldChg chg="addSp delSp modSp mod modTransition">
        <pc:chgData name="David Amedi" userId="f95859a6e533fbc2" providerId="LiveId" clId="{D0E437F3-ACF1-4A0F-A682-C74A06035EE8}" dt="2024-11-01T11:06:04.537" v="1904"/>
        <pc:sldMkLst>
          <pc:docMk/>
          <pc:sldMk cId="4254767822" sldId="257"/>
        </pc:sldMkLst>
        <pc:spChg chg="mod">
          <ac:chgData name="David Amedi" userId="f95859a6e533fbc2" providerId="LiveId" clId="{D0E437F3-ACF1-4A0F-A682-C74A06035EE8}" dt="2024-11-01T09:22:03.791" v="398" actId="14100"/>
          <ac:spMkLst>
            <pc:docMk/>
            <pc:sldMk cId="4254767822" sldId="257"/>
            <ac:spMk id="2" creationId="{E746827B-F1B8-46FA-9F23-37309525D20F}"/>
          </ac:spMkLst>
        </pc:spChg>
        <pc:spChg chg="mod">
          <ac:chgData name="David Amedi" userId="f95859a6e533fbc2" providerId="LiveId" clId="{D0E437F3-ACF1-4A0F-A682-C74A06035EE8}" dt="2024-11-01T09:22:06.918" v="399" actId="14100"/>
          <ac:spMkLst>
            <pc:docMk/>
            <pc:sldMk cId="4254767822" sldId="257"/>
            <ac:spMk id="3" creationId="{9B579DC1-CAA6-41C2-9CEA-4E4AEEF40E09}"/>
          </ac:spMkLst>
        </pc:spChg>
        <pc:spChg chg="mod">
          <ac:chgData name="David Amedi" userId="f95859a6e533fbc2" providerId="LiveId" clId="{D0E437F3-ACF1-4A0F-A682-C74A06035EE8}" dt="2024-11-01T09:22:10.326" v="400" actId="14100"/>
          <ac:spMkLst>
            <pc:docMk/>
            <pc:sldMk cId="4254767822" sldId="257"/>
            <ac:spMk id="4" creationId="{27216A1D-9823-4A37-9AE6-E0608A3F98B0}"/>
          </ac:spMkLst>
        </pc:spChg>
        <pc:spChg chg="add del mod">
          <ac:chgData name="David Amedi" userId="f95859a6e533fbc2" providerId="LiveId" clId="{D0E437F3-ACF1-4A0F-A682-C74A06035EE8}" dt="2024-11-01T09:03:41.549" v="70"/>
          <ac:spMkLst>
            <pc:docMk/>
            <pc:sldMk cId="4254767822" sldId="257"/>
            <ac:spMk id="5" creationId="{0ED0C8EE-5EE2-4A05-ABE3-AB80FF70EAB3}"/>
          </ac:spMkLst>
        </pc:spChg>
        <pc:spChg chg="add mod">
          <ac:chgData name="David Amedi" userId="f95859a6e533fbc2" providerId="LiveId" clId="{D0E437F3-ACF1-4A0F-A682-C74A06035EE8}" dt="2024-11-01T11:01:48.874" v="1893" actId="1076"/>
          <ac:spMkLst>
            <pc:docMk/>
            <pc:sldMk cId="4254767822" sldId="257"/>
            <ac:spMk id="6" creationId="{FF4C93CC-0EC0-4054-A77A-3DCA4E47D81D}"/>
          </ac:spMkLst>
        </pc:spChg>
        <pc:spChg chg="add del mod">
          <ac:chgData name="David Amedi" userId="f95859a6e533fbc2" providerId="LiveId" clId="{D0E437F3-ACF1-4A0F-A682-C74A06035EE8}" dt="2024-11-01T09:03:41.549" v="70"/>
          <ac:spMkLst>
            <pc:docMk/>
            <pc:sldMk cId="4254767822" sldId="257"/>
            <ac:spMk id="7" creationId="{CDF04D52-E9ED-4652-8191-D0A924C92F36}"/>
          </ac:spMkLst>
        </pc:spChg>
        <pc:spChg chg="mod">
          <ac:chgData name="David Amedi" userId="f95859a6e533fbc2" providerId="LiveId" clId="{D0E437F3-ACF1-4A0F-A682-C74A06035EE8}" dt="2024-11-01T09:09:58.497" v="133" actId="1076"/>
          <ac:spMkLst>
            <pc:docMk/>
            <pc:sldMk cId="4254767822" sldId="257"/>
            <ac:spMk id="8" creationId="{7DB80A1F-8B1A-48E7-93E5-130074BC6974}"/>
          </ac:spMkLst>
        </pc:spChg>
        <pc:spChg chg="add mod">
          <ac:chgData name="David Amedi" userId="f95859a6e533fbc2" providerId="LiveId" clId="{D0E437F3-ACF1-4A0F-A682-C74A06035EE8}" dt="2024-11-01T09:08:34.168" v="121" actId="1076"/>
          <ac:spMkLst>
            <pc:docMk/>
            <pc:sldMk cId="4254767822" sldId="257"/>
            <ac:spMk id="9" creationId="{3D7DDA5F-ABB9-4E19-82C4-380FDEB0E11C}"/>
          </ac:spMkLst>
        </pc:spChg>
        <pc:spChg chg="add del mod">
          <ac:chgData name="David Amedi" userId="f95859a6e533fbc2" providerId="LiveId" clId="{D0E437F3-ACF1-4A0F-A682-C74A06035EE8}" dt="2024-11-01T09:08:47.427" v="124" actId="478"/>
          <ac:spMkLst>
            <pc:docMk/>
            <pc:sldMk cId="4254767822" sldId="257"/>
            <ac:spMk id="10" creationId="{41EF008A-7B1F-4A28-A3E5-491E79D9DDA6}"/>
          </ac:spMkLst>
        </pc:spChg>
        <pc:spChg chg="add mod">
          <ac:chgData name="David Amedi" userId="f95859a6e533fbc2" providerId="LiveId" clId="{D0E437F3-ACF1-4A0F-A682-C74A06035EE8}" dt="2024-11-01T09:10:08.146" v="135" actId="208"/>
          <ac:spMkLst>
            <pc:docMk/>
            <pc:sldMk cId="4254767822" sldId="257"/>
            <ac:spMk id="11" creationId="{108911B2-17A2-4C35-AABE-B82A04CFB8BA}"/>
          </ac:spMkLst>
        </pc:spChg>
        <pc:spChg chg="add mod">
          <ac:chgData name="David Amedi" userId="f95859a6e533fbc2" providerId="LiveId" clId="{D0E437F3-ACF1-4A0F-A682-C74A06035EE8}" dt="2024-11-01T09:10:35.131" v="137" actId="571"/>
          <ac:spMkLst>
            <pc:docMk/>
            <pc:sldMk cId="4254767822" sldId="257"/>
            <ac:spMk id="12" creationId="{E0CFD6A0-5F9A-42B2-8600-B1E2AC8CE1FA}"/>
          </ac:spMkLst>
        </pc:spChg>
        <pc:spChg chg="add mod">
          <ac:chgData name="David Amedi" userId="f95859a6e533fbc2" providerId="LiveId" clId="{D0E437F3-ACF1-4A0F-A682-C74A06035EE8}" dt="2024-11-01T09:10:35.131" v="137" actId="571"/>
          <ac:spMkLst>
            <pc:docMk/>
            <pc:sldMk cId="4254767822" sldId="257"/>
            <ac:spMk id="13" creationId="{9033BA46-022E-4989-A37D-B63801EEC150}"/>
          </ac:spMkLst>
        </pc:spChg>
        <pc:spChg chg="add del mod">
          <ac:chgData name="David Amedi" userId="f95859a6e533fbc2" providerId="LiveId" clId="{D0E437F3-ACF1-4A0F-A682-C74A06035EE8}" dt="2024-11-01T09:12:47.942" v="148" actId="478"/>
          <ac:spMkLst>
            <pc:docMk/>
            <pc:sldMk cId="4254767822" sldId="257"/>
            <ac:spMk id="14" creationId="{C8F5FCF1-AC17-4C67-83C1-D4F00EF30B01}"/>
          </ac:spMkLst>
        </pc:spChg>
        <pc:spChg chg="add mod">
          <ac:chgData name="David Amedi" userId="f95859a6e533fbc2" providerId="LiveId" clId="{D0E437F3-ACF1-4A0F-A682-C74A06035EE8}" dt="2024-11-01T09:13:39.360" v="194" actId="1036"/>
          <ac:spMkLst>
            <pc:docMk/>
            <pc:sldMk cId="4254767822" sldId="257"/>
            <ac:spMk id="15" creationId="{481EA346-ED5C-4E9C-B76A-2CF171680BF9}"/>
          </ac:spMkLst>
        </pc:spChg>
        <pc:spChg chg="add mod">
          <ac:chgData name="David Amedi" userId="f95859a6e533fbc2" providerId="LiveId" clId="{D0E437F3-ACF1-4A0F-A682-C74A06035EE8}" dt="2024-11-01T09:20:01.442" v="350" actId="1036"/>
          <ac:spMkLst>
            <pc:docMk/>
            <pc:sldMk cId="4254767822" sldId="257"/>
            <ac:spMk id="16" creationId="{E5C84D66-B60D-4846-8551-902E13F33DFE}"/>
          </ac:spMkLst>
        </pc:spChg>
        <pc:spChg chg="add mod">
          <ac:chgData name="David Amedi" userId="f95859a6e533fbc2" providerId="LiveId" clId="{D0E437F3-ACF1-4A0F-A682-C74A06035EE8}" dt="2024-11-01T09:20:01.442" v="350" actId="1036"/>
          <ac:spMkLst>
            <pc:docMk/>
            <pc:sldMk cId="4254767822" sldId="257"/>
            <ac:spMk id="17" creationId="{C7539B47-4FB6-4907-92C4-1FC9E12F0BA9}"/>
          </ac:spMkLst>
        </pc:spChg>
        <pc:spChg chg="add mod">
          <ac:chgData name="David Amedi" userId="f95859a6e533fbc2" providerId="LiveId" clId="{D0E437F3-ACF1-4A0F-A682-C74A06035EE8}" dt="2024-11-01T09:35:02.192" v="717" actId="1036"/>
          <ac:spMkLst>
            <pc:docMk/>
            <pc:sldMk cId="4254767822" sldId="257"/>
            <ac:spMk id="18" creationId="{1843B757-8536-4163-9004-C231ADC848F8}"/>
          </ac:spMkLst>
        </pc:spChg>
        <pc:spChg chg="add mod">
          <ac:chgData name="David Amedi" userId="f95859a6e533fbc2" providerId="LiveId" clId="{D0E437F3-ACF1-4A0F-A682-C74A06035EE8}" dt="2024-11-01T09:35:02.192" v="717" actId="1036"/>
          <ac:spMkLst>
            <pc:docMk/>
            <pc:sldMk cId="4254767822" sldId="257"/>
            <ac:spMk id="19" creationId="{DE4479C8-3BB4-4BB6-A2A1-AC0C307812AD}"/>
          </ac:spMkLst>
        </pc:spChg>
        <pc:spChg chg="add mod">
          <ac:chgData name="David Amedi" userId="f95859a6e533fbc2" providerId="LiveId" clId="{D0E437F3-ACF1-4A0F-A682-C74A06035EE8}" dt="2024-11-01T09:21:12.535" v="397" actId="1036"/>
          <ac:spMkLst>
            <pc:docMk/>
            <pc:sldMk cId="4254767822" sldId="257"/>
            <ac:spMk id="20" creationId="{5F300AEA-9E58-4AB8-AEAB-1BD13AD37A5A}"/>
          </ac:spMkLst>
        </pc:spChg>
        <pc:spChg chg="add mod">
          <ac:chgData name="David Amedi" userId="f95859a6e533fbc2" providerId="LiveId" clId="{D0E437F3-ACF1-4A0F-A682-C74A06035EE8}" dt="2024-11-01T09:21:12.535" v="397" actId="1036"/>
          <ac:spMkLst>
            <pc:docMk/>
            <pc:sldMk cId="4254767822" sldId="257"/>
            <ac:spMk id="21" creationId="{5C921A82-693A-4DF1-820C-898B4293F1D1}"/>
          </ac:spMkLst>
        </pc:spChg>
        <pc:spChg chg="add mod">
          <ac:chgData name="David Amedi" userId="f95859a6e533fbc2" providerId="LiveId" clId="{D0E437F3-ACF1-4A0F-A682-C74A06035EE8}" dt="2024-11-01T09:19:10.942" v="308" actId="1076"/>
          <ac:spMkLst>
            <pc:docMk/>
            <pc:sldMk cId="4254767822" sldId="257"/>
            <ac:spMk id="22" creationId="{1B74277F-218A-407B-80E2-CB67505032D0}"/>
          </ac:spMkLst>
        </pc:spChg>
        <pc:spChg chg="add mod">
          <ac:chgData name="David Amedi" userId="f95859a6e533fbc2" providerId="LiveId" clId="{D0E437F3-ACF1-4A0F-A682-C74A06035EE8}" dt="2024-11-01T09:34:53.666" v="704" actId="1038"/>
          <ac:spMkLst>
            <pc:docMk/>
            <pc:sldMk cId="4254767822" sldId="257"/>
            <ac:spMk id="23" creationId="{5DA3DE62-4F31-43A6-9349-5D9DC75E2051}"/>
          </ac:spMkLst>
        </pc:spChg>
        <pc:spChg chg="add mod">
          <ac:chgData name="David Amedi" userId="f95859a6e533fbc2" providerId="LiveId" clId="{D0E437F3-ACF1-4A0F-A682-C74A06035EE8}" dt="2024-11-01T09:19:33.377" v="312" actId="1076"/>
          <ac:spMkLst>
            <pc:docMk/>
            <pc:sldMk cId="4254767822" sldId="257"/>
            <ac:spMk id="24" creationId="{6023DB04-2BE4-4932-96EC-45335C9008E9}"/>
          </ac:spMkLst>
        </pc:spChg>
      </pc:sldChg>
      <pc:sldChg chg="modSp del mod">
        <pc:chgData name="David Amedi" userId="f95859a6e533fbc2" providerId="LiveId" clId="{D0E437F3-ACF1-4A0F-A682-C74A06035EE8}" dt="2024-11-01T09:33:30.287" v="682" actId="47"/>
        <pc:sldMkLst>
          <pc:docMk/>
          <pc:sldMk cId="2563987071" sldId="258"/>
        </pc:sldMkLst>
        <pc:spChg chg="mod">
          <ac:chgData name="David Amedi" userId="f95859a6e533fbc2" providerId="LiveId" clId="{D0E437F3-ACF1-4A0F-A682-C74A06035EE8}" dt="2024-11-01T08:48:44.117" v="0" actId="2711"/>
          <ac:spMkLst>
            <pc:docMk/>
            <pc:sldMk cId="2563987071" sldId="258"/>
            <ac:spMk id="5" creationId="{4E0E8C82-AADE-454E-A475-E84DBC47AAFA}"/>
          </ac:spMkLst>
        </pc:spChg>
      </pc:sldChg>
      <pc:sldChg chg="addSp delSp modSp add mod modTransition modAnim modNotesTx">
        <pc:chgData name="David Amedi" userId="f95859a6e533fbc2" providerId="LiveId" clId="{D0E437F3-ACF1-4A0F-A682-C74A06035EE8}" dt="2024-11-01T11:18:10.527" v="2063"/>
        <pc:sldMkLst>
          <pc:docMk/>
          <pc:sldMk cId="2450088766" sldId="259"/>
        </pc:sldMkLst>
        <pc:spChg chg="mod">
          <ac:chgData name="David Amedi" userId="f95859a6e533fbc2" providerId="LiveId" clId="{D0E437F3-ACF1-4A0F-A682-C74A06035EE8}" dt="2024-11-01T09:32:58.110" v="665" actId="1035"/>
          <ac:spMkLst>
            <pc:docMk/>
            <pc:sldMk cId="2450088766" sldId="259"/>
            <ac:spMk id="2" creationId="{E746827B-F1B8-46FA-9F23-37309525D20F}"/>
          </ac:spMkLst>
        </pc:spChg>
        <pc:spChg chg="mod">
          <ac:chgData name="David Amedi" userId="f95859a6e533fbc2" providerId="LiveId" clId="{D0E437F3-ACF1-4A0F-A682-C74A06035EE8}" dt="2024-11-01T09:32:58.110" v="665" actId="1035"/>
          <ac:spMkLst>
            <pc:docMk/>
            <pc:sldMk cId="2450088766" sldId="259"/>
            <ac:spMk id="3" creationId="{9B579DC1-CAA6-41C2-9CEA-4E4AEEF40E09}"/>
          </ac:spMkLst>
        </pc:spChg>
        <pc:spChg chg="mod">
          <ac:chgData name="David Amedi" userId="f95859a6e533fbc2" providerId="LiveId" clId="{D0E437F3-ACF1-4A0F-A682-C74A06035EE8}" dt="2024-11-01T10:03:40.257" v="1180" actId="2711"/>
          <ac:spMkLst>
            <pc:docMk/>
            <pc:sldMk cId="2450088766" sldId="259"/>
            <ac:spMk id="4" creationId="{27216A1D-9823-4A37-9AE6-E0608A3F98B0}"/>
          </ac:spMkLst>
        </pc:spChg>
        <pc:spChg chg="del">
          <ac:chgData name="David Amedi" userId="f95859a6e533fbc2" providerId="LiveId" clId="{D0E437F3-ACF1-4A0F-A682-C74A06035EE8}" dt="2024-11-01T09:29:25.952" v="565" actId="478"/>
          <ac:spMkLst>
            <pc:docMk/>
            <pc:sldMk cId="2450088766" sldId="259"/>
            <ac:spMk id="6" creationId="{FF4C93CC-0EC0-4054-A77A-3DCA4E47D81D}"/>
          </ac:spMkLst>
        </pc:spChg>
        <pc:spChg chg="mod">
          <ac:chgData name="David Amedi" userId="f95859a6e533fbc2" providerId="LiveId" clId="{D0E437F3-ACF1-4A0F-A682-C74A06035EE8}" dt="2024-11-01T09:29:16.437" v="561" actId="1076"/>
          <ac:spMkLst>
            <pc:docMk/>
            <pc:sldMk cId="2450088766" sldId="259"/>
            <ac:spMk id="8" creationId="{7DB80A1F-8B1A-48E7-93E5-130074BC6974}"/>
          </ac:spMkLst>
        </pc:spChg>
        <pc:spChg chg="del ord">
          <ac:chgData name="David Amedi" userId="f95859a6e533fbc2" providerId="LiveId" clId="{D0E437F3-ACF1-4A0F-A682-C74A06035EE8}" dt="2024-11-01T09:29:20.783" v="562" actId="478"/>
          <ac:spMkLst>
            <pc:docMk/>
            <pc:sldMk cId="2450088766" sldId="259"/>
            <ac:spMk id="9" creationId="{3D7DDA5F-ABB9-4E19-82C4-380FDEB0E11C}"/>
          </ac:spMkLst>
        </pc:spChg>
        <pc:spChg chg="del ord">
          <ac:chgData name="David Amedi" userId="f95859a6e533fbc2" providerId="LiveId" clId="{D0E437F3-ACF1-4A0F-A682-C74A06035EE8}" dt="2024-11-01T09:29:21.891" v="563" actId="478"/>
          <ac:spMkLst>
            <pc:docMk/>
            <pc:sldMk cId="2450088766" sldId="259"/>
            <ac:spMk id="11" creationId="{108911B2-17A2-4C35-AABE-B82A04CFB8BA}"/>
          </ac:spMkLst>
        </pc:spChg>
        <pc:spChg chg="del ord">
          <ac:chgData name="David Amedi" userId="f95859a6e533fbc2" providerId="LiveId" clId="{D0E437F3-ACF1-4A0F-A682-C74A06035EE8}" dt="2024-11-01T09:29:22.833" v="564" actId="478"/>
          <ac:spMkLst>
            <pc:docMk/>
            <pc:sldMk cId="2450088766" sldId="259"/>
            <ac:spMk id="15" creationId="{481EA346-ED5C-4E9C-B76A-2CF171680BF9}"/>
          </ac:spMkLst>
        </pc:spChg>
        <pc:spChg chg="del">
          <ac:chgData name="David Amedi" userId="f95859a6e533fbc2" providerId="LiveId" clId="{D0E437F3-ACF1-4A0F-A682-C74A06035EE8}" dt="2024-11-01T09:24:28.632" v="406" actId="478"/>
          <ac:spMkLst>
            <pc:docMk/>
            <pc:sldMk cId="2450088766" sldId="259"/>
            <ac:spMk id="16" creationId="{E5C84D66-B60D-4846-8551-902E13F33DFE}"/>
          </ac:spMkLst>
        </pc:spChg>
        <pc:spChg chg="del">
          <ac:chgData name="David Amedi" userId="f95859a6e533fbc2" providerId="LiveId" clId="{D0E437F3-ACF1-4A0F-A682-C74A06035EE8}" dt="2024-11-01T09:24:22.546" v="404" actId="478"/>
          <ac:spMkLst>
            <pc:docMk/>
            <pc:sldMk cId="2450088766" sldId="259"/>
            <ac:spMk id="17" creationId="{C7539B47-4FB6-4907-92C4-1FC9E12F0BA9}"/>
          </ac:spMkLst>
        </pc:spChg>
        <pc:spChg chg="del">
          <ac:chgData name="David Amedi" userId="f95859a6e533fbc2" providerId="LiveId" clId="{D0E437F3-ACF1-4A0F-A682-C74A06035EE8}" dt="2024-11-01T09:24:25.801" v="405" actId="478"/>
          <ac:spMkLst>
            <pc:docMk/>
            <pc:sldMk cId="2450088766" sldId="259"/>
            <ac:spMk id="18" creationId="{1843B757-8536-4163-9004-C231ADC848F8}"/>
          </ac:spMkLst>
        </pc:spChg>
        <pc:spChg chg="del">
          <ac:chgData name="David Amedi" userId="f95859a6e533fbc2" providerId="LiveId" clId="{D0E437F3-ACF1-4A0F-A682-C74A06035EE8}" dt="2024-11-01T09:24:22.546" v="404" actId="478"/>
          <ac:spMkLst>
            <pc:docMk/>
            <pc:sldMk cId="2450088766" sldId="259"/>
            <ac:spMk id="19" creationId="{DE4479C8-3BB4-4BB6-A2A1-AC0C307812AD}"/>
          </ac:spMkLst>
        </pc:spChg>
        <pc:spChg chg="del">
          <ac:chgData name="David Amedi" userId="f95859a6e533fbc2" providerId="LiveId" clId="{D0E437F3-ACF1-4A0F-A682-C74A06035EE8}" dt="2024-11-01T09:24:22.546" v="404" actId="478"/>
          <ac:spMkLst>
            <pc:docMk/>
            <pc:sldMk cId="2450088766" sldId="259"/>
            <ac:spMk id="20" creationId="{5F300AEA-9E58-4AB8-AEAB-1BD13AD37A5A}"/>
          </ac:spMkLst>
        </pc:spChg>
        <pc:spChg chg="del">
          <ac:chgData name="David Amedi" userId="f95859a6e533fbc2" providerId="LiveId" clId="{D0E437F3-ACF1-4A0F-A682-C74A06035EE8}" dt="2024-11-01T09:24:22.546" v="404" actId="478"/>
          <ac:spMkLst>
            <pc:docMk/>
            <pc:sldMk cId="2450088766" sldId="259"/>
            <ac:spMk id="21" creationId="{5C921A82-693A-4DF1-820C-898B4293F1D1}"/>
          </ac:spMkLst>
        </pc:spChg>
        <pc:spChg chg="del">
          <ac:chgData name="David Amedi" userId="f95859a6e533fbc2" providerId="LiveId" clId="{D0E437F3-ACF1-4A0F-A682-C74A06035EE8}" dt="2024-11-01T09:26:18.695" v="411" actId="478"/>
          <ac:spMkLst>
            <pc:docMk/>
            <pc:sldMk cId="2450088766" sldId="259"/>
            <ac:spMk id="22" creationId="{1B74277F-218A-407B-80E2-CB67505032D0}"/>
          </ac:spMkLst>
        </pc:spChg>
        <pc:spChg chg="del">
          <ac:chgData name="David Amedi" userId="f95859a6e533fbc2" providerId="LiveId" clId="{D0E437F3-ACF1-4A0F-A682-C74A06035EE8}" dt="2024-11-01T09:26:17.004" v="410" actId="478"/>
          <ac:spMkLst>
            <pc:docMk/>
            <pc:sldMk cId="2450088766" sldId="259"/>
            <ac:spMk id="23" creationId="{5DA3DE62-4F31-43A6-9349-5D9DC75E2051}"/>
          </ac:spMkLst>
        </pc:spChg>
        <pc:spChg chg="del">
          <ac:chgData name="David Amedi" userId="f95859a6e533fbc2" providerId="LiveId" clId="{D0E437F3-ACF1-4A0F-A682-C74A06035EE8}" dt="2024-11-01T09:26:20.255" v="412" actId="478"/>
          <ac:spMkLst>
            <pc:docMk/>
            <pc:sldMk cId="2450088766" sldId="259"/>
            <ac:spMk id="24" creationId="{6023DB04-2BE4-4932-96EC-45335C9008E9}"/>
          </ac:spMkLst>
        </pc:spChg>
        <pc:spChg chg="add mod">
          <ac:chgData name="David Amedi" userId="f95859a6e533fbc2" providerId="LiveId" clId="{D0E437F3-ACF1-4A0F-A682-C74A06035EE8}" dt="2024-11-01T09:33:12.461" v="681" actId="1036"/>
          <ac:spMkLst>
            <pc:docMk/>
            <pc:sldMk cId="2450088766" sldId="259"/>
            <ac:spMk id="25" creationId="{F7B0FEBB-AE58-45BF-94B2-4A58A8A750F9}"/>
          </ac:spMkLst>
        </pc:spChg>
        <pc:spChg chg="add mod">
          <ac:chgData name="David Amedi" userId="f95859a6e533fbc2" providerId="LiveId" clId="{D0E437F3-ACF1-4A0F-A682-C74A06035EE8}" dt="2024-11-01T10:03:46.318" v="1181" actId="2711"/>
          <ac:spMkLst>
            <pc:docMk/>
            <pc:sldMk cId="2450088766" sldId="259"/>
            <ac:spMk id="26" creationId="{3357A2A2-89DE-4FEA-A5AC-C8C75EA35F23}"/>
          </ac:spMkLst>
        </pc:spChg>
      </pc:sldChg>
      <pc:sldChg chg="addSp modSp add mod modTransition modAnim modNotesTx">
        <pc:chgData name="David Amedi" userId="f95859a6e533fbc2" providerId="LiveId" clId="{D0E437F3-ACF1-4A0F-A682-C74A06035EE8}" dt="2024-11-01T11:18:38.023" v="2075"/>
        <pc:sldMkLst>
          <pc:docMk/>
          <pc:sldMk cId="829010170" sldId="260"/>
        </pc:sldMkLst>
        <pc:spChg chg="mod">
          <ac:chgData name="David Amedi" userId="f95859a6e533fbc2" providerId="LiveId" clId="{D0E437F3-ACF1-4A0F-A682-C74A06035EE8}" dt="2024-11-01T09:47:01.038" v="870" actId="313"/>
          <ac:spMkLst>
            <pc:docMk/>
            <pc:sldMk cId="829010170" sldId="260"/>
            <ac:spMk id="2" creationId="{E746827B-F1B8-46FA-9F23-37309525D20F}"/>
          </ac:spMkLst>
        </pc:spChg>
        <pc:spChg chg="mod">
          <ac:chgData name="David Amedi" userId="f95859a6e533fbc2" providerId="LiveId" clId="{D0E437F3-ACF1-4A0F-A682-C74A06035EE8}" dt="2024-11-01T09:37:28.297" v="759" actId="20577"/>
          <ac:spMkLst>
            <pc:docMk/>
            <pc:sldMk cId="829010170" sldId="260"/>
            <ac:spMk id="3" creationId="{9B579DC1-CAA6-41C2-9CEA-4E4AEEF40E09}"/>
          </ac:spMkLst>
        </pc:spChg>
        <pc:spChg chg="mod">
          <ac:chgData name="David Amedi" userId="f95859a6e533fbc2" providerId="LiveId" clId="{D0E437F3-ACF1-4A0F-A682-C74A06035EE8}" dt="2024-11-01T10:03:25.054" v="1178" actId="2711"/>
          <ac:spMkLst>
            <pc:docMk/>
            <pc:sldMk cId="829010170" sldId="260"/>
            <ac:spMk id="4" creationId="{27216A1D-9823-4A37-9AE6-E0608A3F98B0}"/>
          </ac:spMkLst>
        </pc:spChg>
        <pc:spChg chg="mod">
          <ac:chgData name="David Amedi" userId="f95859a6e533fbc2" providerId="LiveId" clId="{D0E437F3-ACF1-4A0F-A682-C74A06035EE8}" dt="2024-11-01T10:01:10.273" v="1144" actId="1038"/>
          <ac:spMkLst>
            <pc:docMk/>
            <pc:sldMk cId="829010170" sldId="260"/>
            <ac:spMk id="8" creationId="{7DB80A1F-8B1A-48E7-93E5-130074BC6974}"/>
          </ac:spMkLst>
        </pc:spChg>
        <pc:spChg chg="add mod ord">
          <ac:chgData name="David Amedi" userId="f95859a6e533fbc2" providerId="LiveId" clId="{D0E437F3-ACF1-4A0F-A682-C74A06035EE8}" dt="2024-11-01T10:01:10.273" v="1144" actId="1038"/>
          <ac:spMkLst>
            <pc:docMk/>
            <pc:sldMk cId="829010170" sldId="260"/>
            <ac:spMk id="9" creationId="{594776D4-1FE5-4F7A-BB0B-99D380D6F7DD}"/>
          </ac:spMkLst>
        </pc:spChg>
        <pc:spChg chg="add mod ord">
          <ac:chgData name="David Amedi" userId="f95859a6e533fbc2" providerId="LiveId" clId="{D0E437F3-ACF1-4A0F-A682-C74A06035EE8}" dt="2024-11-01T10:01:10.273" v="1144" actId="1038"/>
          <ac:spMkLst>
            <pc:docMk/>
            <pc:sldMk cId="829010170" sldId="260"/>
            <ac:spMk id="10" creationId="{C479F2E7-6D81-4F32-A108-2F6E91E24FD2}"/>
          </ac:spMkLst>
        </pc:spChg>
        <pc:spChg chg="add mod ord">
          <ac:chgData name="David Amedi" userId="f95859a6e533fbc2" providerId="LiveId" clId="{D0E437F3-ACF1-4A0F-A682-C74A06035EE8}" dt="2024-11-01T10:01:10.273" v="1144" actId="1038"/>
          <ac:spMkLst>
            <pc:docMk/>
            <pc:sldMk cId="829010170" sldId="260"/>
            <ac:spMk id="11" creationId="{5239023B-D28B-4766-814E-44DF5BB1ABCB}"/>
          </ac:spMkLst>
        </pc:spChg>
        <pc:spChg chg="mod">
          <ac:chgData name="David Amedi" userId="f95859a6e533fbc2" providerId="LiveId" clId="{D0E437F3-ACF1-4A0F-A682-C74A06035EE8}" dt="2024-11-01T09:38:48.837" v="785" actId="1076"/>
          <ac:spMkLst>
            <pc:docMk/>
            <pc:sldMk cId="829010170" sldId="260"/>
            <ac:spMk id="25" creationId="{F7B0FEBB-AE58-45BF-94B2-4A58A8A750F9}"/>
          </ac:spMkLst>
        </pc:spChg>
        <pc:spChg chg="mod">
          <ac:chgData name="David Amedi" userId="f95859a6e533fbc2" providerId="LiveId" clId="{D0E437F3-ACF1-4A0F-A682-C74A06035EE8}" dt="2024-11-01T10:03:31.904" v="1179" actId="2711"/>
          <ac:spMkLst>
            <pc:docMk/>
            <pc:sldMk cId="829010170" sldId="260"/>
            <ac:spMk id="26" creationId="{3357A2A2-89DE-4FEA-A5AC-C8C75EA35F23}"/>
          </ac:spMkLst>
        </pc:spChg>
      </pc:sldChg>
      <pc:sldChg chg="addSp delSp modSp add mod modTransition modAnim modNotesTx">
        <pc:chgData name="David Amedi" userId="f95859a6e533fbc2" providerId="LiveId" clId="{D0E437F3-ACF1-4A0F-A682-C74A06035EE8}" dt="2024-11-01T11:19:53.210" v="2099"/>
        <pc:sldMkLst>
          <pc:docMk/>
          <pc:sldMk cId="2072571440" sldId="261"/>
        </pc:sldMkLst>
        <pc:spChg chg="mod">
          <ac:chgData name="David Amedi" userId="f95859a6e533fbc2" providerId="LiveId" clId="{D0E437F3-ACF1-4A0F-A682-C74A06035EE8}" dt="2024-11-01T10:17:06.666" v="1360" actId="1038"/>
          <ac:spMkLst>
            <pc:docMk/>
            <pc:sldMk cId="2072571440" sldId="261"/>
            <ac:spMk id="2" creationId="{E746827B-F1B8-46FA-9F23-37309525D20F}"/>
          </ac:spMkLst>
        </pc:spChg>
        <pc:spChg chg="mod">
          <ac:chgData name="David Amedi" userId="f95859a6e533fbc2" providerId="LiveId" clId="{D0E437F3-ACF1-4A0F-A682-C74A06035EE8}" dt="2024-11-01T10:17:06.666" v="1360" actId="1038"/>
          <ac:spMkLst>
            <pc:docMk/>
            <pc:sldMk cId="2072571440" sldId="261"/>
            <ac:spMk id="3" creationId="{9B579DC1-CAA6-41C2-9CEA-4E4AEEF40E09}"/>
          </ac:spMkLst>
        </pc:spChg>
        <pc:spChg chg="mod">
          <ac:chgData name="David Amedi" userId="f95859a6e533fbc2" providerId="LiveId" clId="{D0E437F3-ACF1-4A0F-A682-C74A06035EE8}" dt="2024-11-01T10:17:06.666" v="1360" actId="1038"/>
          <ac:spMkLst>
            <pc:docMk/>
            <pc:sldMk cId="2072571440" sldId="261"/>
            <ac:spMk id="4" creationId="{27216A1D-9823-4A37-9AE6-E0608A3F98B0}"/>
          </ac:spMkLst>
        </pc:spChg>
        <pc:spChg chg="add del mod">
          <ac:chgData name="David Amedi" userId="f95859a6e533fbc2" providerId="LiveId" clId="{D0E437F3-ACF1-4A0F-A682-C74A06035EE8}" dt="2024-11-01T10:16:32.241" v="1325"/>
          <ac:spMkLst>
            <pc:docMk/>
            <pc:sldMk cId="2072571440" sldId="261"/>
            <ac:spMk id="7" creationId="{EF55A401-6767-43FC-A95D-5FC60B00BF83}"/>
          </ac:spMkLst>
        </pc:spChg>
        <pc:spChg chg="del">
          <ac:chgData name="David Amedi" userId="f95859a6e533fbc2" providerId="LiveId" clId="{D0E437F3-ACF1-4A0F-A682-C74A06035EE8}" dt="2024-11-01T09:52:24.857" v="873" actId="478"/>
          <ac:spMkLst>
            <pc:docMk/>
            <pc:sldMk cId="2072571440" sldId="261"/>
            <ac:spMk id="8" creationId="{7DB80A1F-8B1A-48E7-93E5-130074BC6974}"/>
          </ac:spMkLst>
        </pc:spChg>
        <pc:spChg chg="del">
          <ac:chgData name="David Amedi" userId="f95859a6e533fbc2" providerId="LiveId" clId="{D0E437F3-ACF1-4A0F-A682-C74A06035EE8}" dt="2024-11-01T09:52:25.870" v="874" actId="478"/>
          <ac:spMkLst>
            <pc:docMk/>
            <pc:sldMk cId="2072571440" sldId="261"/>
            <ac:spMk id="9" creationId="{594776D4-1FE5-4F7A-BB0B-99D380D6F7DD}"/>
          </ac:spMkLst>
        </pc:spChg>
        <pc:spChg chg="del">
          <ac:chgData name="David Amedi" userId="f95859a6e533fbc2" providerId="LiveId" clId="{D0E437F3-ACF1-4A0F-A682-C74A06035EE8}" dt="2024-11-01T09:52:23.686" v="872" actId="478"/>
          <ac:spMkLst>
            <pc:docMk/>
            <pc:sldMk cId="2072571440" sldId="261"/>
            <ac:spMk id="10" creationId="{C479F2E7-6D81-4F32-A108-2F6E91E24FD2}"/>
          </ac:spMkLst>
        </pc:spChg>
        <pc:spChg chg="del mod">
          <ac:chgData name="David Amedi" userId="f95859a6e533fbc2" providerId="LiveId" clId="{D0E437F3-ACF1-4A0F-A682-C74A06035EE8}" dt="2024-11-01T09:52:42.744" v="878" actId="478"/>
          <ac:spMkLst>
            <pc:docMk/>
            <pc:sldMk cId="2072571440" sldId="261"/>
            <ac:spMk id="11" creationId="{5239023B-D28B-4766-814E-44DF5BB1ABCB}"/>
          </ac:spMkLst>
        </pc:spChg>
        <pc:spChg chg="add del mod">
          <ac:chgData name="David Amedi" userId="f95859a6e533fbc2" providerId="LiveId" clId="{D0E437F3-ACF1-4A0F-A682-C74A06035EE8}" dt="2024-11-01T10:29:19.149" v="1466"/>
          <ac:spMkLst>
            <pc:docMk/>
            <pc:sldMk cId="2072571440" sldId="261"/>
            <ac:spMk id="15" creationId="{D10CC660-B47A-44CE-B0C6-DEF87A17931E}"/>
          </ac:spMkLst>
        </pc:spChg>
        <pc:spChg chg="mod">
          <ac:chgData name="David Amedi" userId="f95859a6e533fbc2" providerId="LiveId" clId="{D0E437F3-ACF1-4A0F-A682-C74A06035EE8}" dt="2024-11-01T10:17:06.666" v="1360" actId="1038"/>
          <ac:spMkLst>
            <pc:docMk/>
            <pc:sldMk cId="2072571440" sldId="261"/>
            <ac:spMk id="25" creationId="{F7B0FEBB-AE58-45BF-94B2-4A58A8A750F9}"/>
          </ac:spMkLst>
        </pc:spChg>
        <pc:spChg chg="mod">
          <ac:chgData name="David Amedi" userId="f95859a6e533fbc2" providerId="LiveId" clId="{D0E437F3-ACF1-4A0F-A682-C74A06035EE8}" dt="2024-11-01T10:23:38.546" v="1446" actId="2711"/>
          <ac:spMkLst>
            <pc:docMk/>
            <pc:sldMk cId="2072571440" sldId="261"/>
            <ac:spMk id="26" creationId="{3357A2A2-89DE-4FEA-A5AC-C8C75EA35F23}"/>
          </ac:spMkLst>
        </pc:spChg>
        <pc:picChg chg="add del mod">
          <ac:chgData name="David Amedi" userId="f95859a6e533fbc2" providerId="LiveId" clId="{D0E437F3-ACF1-4A0F-A682-C74A06035EE8}" dt="2024-11-01T10:16:32.241" v="1325"/>
          <ac:picMkLst>
            <pc:docMk/>
            <pc:sldMk cId="2072571440" sldId="261"/>
            <ac:picMk id="6" creationId="{11E60F90-39C3-4C17-8A9E-D87997106AC6}"/>
          </ac:picMkLst>
        </pc:picChg>
        <pc:picChg chg="add del mod">
          <ac:chgData name="David Amedi" userId="f95859a6e533fbc2" providerId="LiveId" clId="{D0E437F3-ACF1-4A0F-A682-C74A06035EE8}" dt="2024-11-01T10:29:19.149" v="1466"/>
          <ac:picMkLst>
            <pc:docMk/>
            <pc:sldMk cId="2072571440" sldId="261"/>
            <ac:picMk id="13" creationId="{FDD46647-80E1-4486-A806-B9B4FF340D7E}"/>
          </ac:picMkLst>
        </pc:picChg>
        <pc:picChg chg="mod ord">
          <ac:chgData name="David Amedi" userId="f95859a6e533fbc2" providerId="LiveId" clId="{D0E437F3-ACF1-4A0F-A682-C74A06035EE8}" dt="2024-11-01T10:18:03.332" v="1439"/>
          <ac:picMkLst>
            <pc:docMk/>
            <pc:sldMk cId="2072571440" sldId="261"/>
            <ac:picMk id="14" creationId="{555FFF4F-5859-40EB-9E2E-A4F19113F3F2}"/>
          </ac:picMkLst>
        </pc:picChg>
        <pc:picChg chg="mod">
          <ac:chgData name="David Amedi" userId="f95859a6e533fbc2" providerId="LiveId" clId="{D0E437F3-ACF1-4A0F-A682-C74A06035EE8}" dt="2024-11-01T10:30:28.089" v="1470"/>
          <ac:picMkLst>
            <pc:docMk/>
            <pc:sldMk cId="2072571440" sldId="261"/>
            <ac:picMk id="18" creationId="{00227D2F-7A0E-4BC9-8226-C9A3C082FE07}"/>
          </ac:picMkLst>
        </pc:picChg>
      </pc:sldChg>
      <pc:sldChg chg="addSp modSp add mod ord modTransition modNotesTx">
        <pc:chgData name="David Amedi" userId="f95859a6e533fbc2" providerId="LiveId" clId="{D0E437F3-ACF1-4A0F-A682-C74A06035EE8}" dt="2024-11-01T11:20:06.582" v="2101"/>
        <pc:sldMkLst>
          <pc:docMk/>
          <pc:sldMk cId="2532208858" sldId="262"/>
        </pc:sldMkLst>
        <pc:spChg chg="mod">
          <ac:chgData name="David Amedi" userId="f95859a6e533fbc2" providerId="LiveId" clId="{D0E437F3-ACF1-4A0F-A682-C74A06035EE8}" dt="2024-11-01T09:58:32.258" v="1019" actId="20577"/>
          <ac:spMkLst>
            <pc:docMk/>
            <pc:sldMk cId="2532208858" sldId="262"/>
            <ac:spMk id="2" creationId="{E746827B-F1B8-46FA-9F23-37309525D20F}"/>
          </ac:spMkLst>
        </pc:spChg>
        <pc:spChg chg="mod">
          <ac:chgData name="David Amedi" userId="f95859a6e533fbc2" providerId="LiveId" clId="{D0E437F3-ACF1-4A0F-A682-C74A06035EE8}" dt="2024-11-01T09:59:08.916" v="1048" actId="313"/>
          <ac:spMkLst>
            <pc:docMk/>
            <pc:sldMk cId="2532208858" sldId="262"/>
            <ac:spMk id="3" creationId="{9B579DC1-CAA6-41C2-9CEA-4E4AEEF40E09}"/>
          </ac:spMkLst>
        </pc:spChg>
        <pc:spChg chg="mod">
          <ac:chgData name="David Amedi" userId="f95859a6e533fbc2" providerId="LiveId" clId="{D0E437F3-ACF1-4A0F-A682-C74A06035EE8}" dt="2024-11-01T10:02:46.700" v="1173" actId="2711"/>
          <ac:spMkLst>
            <pc:docMk/>
            <pc:sldMk cId="2532208858" sldId="262"/>
            <ac:spMk id="4" creationId="{27216A1D-9823-4A37-9AE6-E0608A3F98B0}"/>
          </ac:spMkLst>
        </pc:spChg>
        <pc:spChg chg="mod">
          <ac:chgData name="David Amedi" userId="f95859a6e533fbc2" providerId="LiveId" clId="{D0E437F3-ACF1-4A0F-A682-C74A06035EE8}" dt="2024-11-01T10:36:00.040" v="1477" actId="207"/>
          <ac:spMkLst>
            <pc:docMk/>
            <pc:sldMk cId="2532208858" sldId="262"/>
            <ac:spMk id="8" creationId="{7DB80A1F-8B1A-48E7-93E5-130074BC6974}"/>
          </ac:spMkLst>
        </pc:spChg>
        <pc:spChg chg="add mod">
          <ac:chgData name="David Amedi" userId="f95859a6e533fbc2" providerId="LiveId" clId="{D0E437F3-ACF1-4A0F-A682-C74A06035EE8}" dt="2024-11-01T10:38:16.174" v="1562" actId="207"/>
          <ac:spMkLst>
            <pc:docMk/>
            <pc:sldMk cId="2532208858" sldId="262"/>
            <ac:spMk id="9" creationId="{B7168CE3-05FB-4CF4-B682-C13584A69495}"/>
          </ac:spMkLst>
        </pc:spChg>
        <pc:spChg chg="mod">
          <ac:chgData name="David Amedi" userId="f95859a6e533fbc2" providerId="LiveId" clId="{D0E437F3-ACF1-4A0F-A682-C74A06035EE8}" dt="2024-11-01T10:02:09.076" v="1168" actId="20577"/>
          <ac:spMkLst>
            <pc:docMk/>
            <pc:sldMk cId="2532208858" sldId="262"/>
            <ac:spMk id="25" creationId="{F7B0FEBB-AE58-45BF-94B2-4A58A8A750F9}"/>
          </ac:spMkLst>
        </pc:spChg>
        <pc:spChg chg="mod">
          <ac:chgData name="David Amedi" userId="f95859a6e533fbc2" providerId="LiveId" clId="{D0E437F3-ACF1-4A0F-A682-C74A06035EE8}" dt="2024-11-01T10:02:38.088" v="1172" actId="2711"/>
          <ac:spMkLst>
            <pc:docMk/>
            <pc:sldMk cId="2532208858" sldId="262"/>
            <ac:spMk id="26" creationId="{3357A2A2-89DE-4FEA-A5AC-C8C75EA35F23}"/>
          </ac:spMkLst>
        </pc:spChg>
      </pc:sldChg>
      <pc:sldChg chg="addSp modSp add mod ord modTransition modAnim modNotesTx">
        <pc:chgData name="David Amedi" userId="f95859a6e533fbc2" providerId="LiveId" clId="{D0E437F3-ACF1-4A0F-A682-C74A06035EE8}" dt="2024-11-01T11:20:27.878" v="2105"/>
        <pc:sldMkLst>
          <pc:docMk/>
          <pc:sldMk cId="2953105074" sldId="263"/>
        </pc:sldMkLst>
        <pc:spChg chg="mod">
          <ac:chgData name="David Amedi" userId="f95859a6e533fbc2" providerId="LiveId" clId="{D0E437F3-ACF1-4A0F-A682-C74A06035EE8}" dt="2024-11-01T10:07:58.133" v="1289" actId="1076"/>
          <ac:spMkLst>
            <pc:docMk/>
            <pc:sldMk cId="2953105074" sldId="263"/>
            <ac:spMk id="2" creationId="{E746827B-F1B8-46FA-9F23-37309525D20F}"/>
          </ac:spMkLst>
        </pc:spChg>
        <pc:spChg chg="mod">
          <ac:chgData name="David Amedi" userId="f95859a6e533fbc2" providerId="LiveId" clId="{D0E437F3-ACF1-4A0F-A682-C74A06035EE8}" dt="2024-11-01T10:07:58.133" v="1289" actId="1076"/>
          <ac:spMkLst>
            <pc:docMk/>
            <pc:sldMk cId="2953105074" sldId="263"/>
            <ac:spMk id="3" creationId="{9B579DC1-CAA6-41C2-9CEA-4E4AEEF40E09}"/>
          </ac:spMkLst>
        </pc:spChg>
        <pc:spChg chg="mod">
          <ac:chgData name="David Amedi" userId="f95859a6e533fbc2" providerId="LiveId" clId="{D0E437F3-ACF1-4A0F-A682-C74A06035EE8}" dt="2024-11-01T10:07:58.133" v="1289" actId="1076"/>
          <ac:spMkLst>
            <pc:docMk/>
            <pc:sldMk cId="2953105074" sldId="263"/>
            <ac:spMk id="4" creationId="{27216A1D-9823-4A37-9AE6-E0608A3F98B0}"/>
          </ac:spMkLst>
        </pc:spChg>
        <pc:spChg chg="mod">
          <ac:chgData name="David Amedi" userId="f95859a6e533fbc2" providerId="LiveId" clId="{D0E437F3-ACF1-4A0F-A682-C74A06035EE8}" dt="2024-11-01T10:07:58.133" v="1289" actId="1076"/>
          <ac:spMkLst>
            <pc:docMk/>
            <pc:sldMk cId="2953105074" sldId="263"/>
            <ac:spMk id="25" creationId="{F7B0FEBB-AE58-45BF-94B2-4A58A8A750F9}"/>
          </ac:spMkLst>
        </pc:spChg>
        <pc:spChg chg="mod">
          <ac:chgData name="David Amedi" userId="f95859a6e533fbc2" providerId="LiveId" clId="{D0E437F3-ACF1-4A0F-A682-C74A06035EE8}" dt="2024-11-01T10:07:58.133" v="1289" actId="1076"/>
          <ac:spMkLst>
            <pc:docMk/>
            <pc:sldMk cId="2953105074" sldId="263"/>
            <ac:spMk id="26" creationId="{3357A2A2-89DE-4FEA-A5AC-C8C75EA35F23}"/>
          </ac:spMkLst>
        </pc:spChg>
        <pc:picChg chg="add mod">
          <ac:chgData name="David Amedi" userId="f95859a6e533fbc2" providerId="LiveId" clId="{D0E437F3-ACF1-4A0F-A682-C74A06035EE8}" dt="2024-11-01T10:41:36.334" v="1573" actId="1076"/>
          <ac:picMkLst>
            <pc:docMk/>
            <pc:sldMk cId="2953105074" sldId="263"/>
            <ac:picMk id="6" creationId="{D0DA20D0-3C7A-4427-BE42-E72067755EDF}"/>
          </ac:picMkLst>
        </pc:picChg>
        <pc:picChg chg="add mod ord">
          <ac:chgData name="David Amedi" userId="f95859a6e533fbc2" providerId="LiveId" clId="{D0E437F3-ACF1-4A0F-A682-C74A06035EE8}" dt="2024-11-01T10:43:17.306" v="1611" actId="1038"/>
          <ac:picMkLst>
            <pc:docMk/>
            <pc:sldMk cId="2953105074" sldId="263"/>
            <ac:picMk id="8" creationId="{12F2ED0F-57F6-4248-9591-AD2066B4BB11}"/>
          </ac:picMkLst>
        </pc:picChg>
        <pc:picChg chg="add mod">
          <ac:chgData name="David Amedi" userId="f95859a6e533fbc2" providerId="LiveId" clId="{D0E437F3-ACF1-4A0F-A682-C74A06035EE8}" dt="2024-11-01T10:42:55.231" v="1594" actId="1076"/>
          <ac:picMkLst>
            <pc:docMk/>
            <pc:sldMk cId="2953105074" sldId="263"/>
            <ac:picMk id="10" creationId="{9F0CBAD3-49D7-48EA-A45B-DA87C9C1DA11}"/>
          </ac:picMkLst>
        </pc:picChg>
      </pc:sldChg>
      <pc:sldChg chg="addSp delSp modSp add mod modTransition modAnim modNotesTx">
        <pc:chgData name="David Amedi" userId="f95859a6e533fbc2" providerId="LiveId" clId="{D0E437F3-ACF1-4A0F-A682-C74A06035EE8}" dt="2024-11-01T11:21:12.182" v="2122"/>
        <pc:sldMkLst>
          <pc:docMk/>
          <pc:sldMk cId="774965263" sldId="264"/>
        </pc:sldMkLst>
        <pc:spChg chg="mod">
          <ac:chgData name="David Amedi" userId="f95859a6e533fbc2" providerId="LiveId" clId="{D0E437F3-ACF1-4A0F-A682-C74A06035EE8}" dt="2024-11-01T10:46:20.847" v="1617" actId="255"/>
          <ac:spMkLst>
            <pc:docMk/>
            <pc:sldMk cId="774965263" sldId="264"/>
            <ac:spMk id="2" creationId="{E746827B-F1B8-46FA-9F23-37309525D20F}"/>
          </ac:spMkLst>
        </pc:spChg>
        <pc:spChg chg="mod">
          <ac:chgData name="David Amedi" userId="f95859a6e533fbc2" providerId="LiveId" clId="{D0E437F3-ACF1-4A0F-A682-C74A06035EE8}" dt="2024-11-01T10:50:00.129" v="1752" actId="1036"/>
          <ac:spMkLst>
            <pc:docMk/>
            <pc:sldMk cId="774965263" sldId="264"/>
            <ac:spMk id="3" creationId="{9B579DC1-CAA6-41C2-9CEA-4E4AEEF40E09}"/>
          </ac:spMkLst>
        </pc:spChg>
        <pc:spChg chg="mod">
          <ac:chgData name="David Amedi" userId="f95859a6e533fbc2" providerId="LiveId" clId="{D0E437F3-ACF1-4A0F-A682-C74A06035EE8}" dt="2024-11-01T10:49:53.845" v="1736" actId="1036"/>
          <ac:spMkLst>
            <pc:docMk/>
            <pc:sldMk cId="774965263" sldId="264"/>
            <ac:spMk id="4" creationId="{27216A1D-9823-4A37-9AE6-E0608A3F98B0}"/>
          </ac:spMkLst>
        </pc:spChg>
        <pc:spChg chg="mod">
          <ac:chgData name="David Amedi" userId="f95859a6e533fbc2" providerId="LiveId" clId="{D0E437F3-ACF1-4A0F-A682-C74A06035EE8}" dt="2024-11-01T10:50:10.840" v="1755" actId="1036"/>
          <ac:spMkLst>
            <pc:docMk/>
            <pc:sldMk cId="774965263" sldId="264"/>
            <ac:spMk id="25" creationId="{F7B0FEBB-AE58-45BF-94B2-4A58A8A750F9}"/>
          </ac:spMkLst>
        </pc:spChg>
        <pc:spChg chg="mod">
          <ac:chgData name="David Amedi" userId="f95859a6e533fbc2" providerId="LiveId" clId="{D0E437F3-ACF1-4A0F-A682-C74A06035EE8}" dt="2024-11-01T10:50:05.855" v="1753" actId="14100"/>
          <ac:spMkLst>
            <pc:docMk/>
            <pc:sldMk cId="774965263" sldId="264"/>
            <ac:spMk id="26" creationId="{3357A2A2-89DE-4FEA-A5AC-C8C75EA35F23}"/>
          </ac:spMkLst>
        </pc:spChg>
        <pc:picChg chg="del">
          <ac:chgData name="David Amedi" userId="f95859a6e533fbc2" providerId="LiveId" clId="{D0E437F3-ACF1-4A0F-A682-C74A06035EE8}" dt="2024-11-01T10:45:12.800" v="1614" actId="478"/>
          <ac:picMkLst>
            <pc:docMk/>
            <pc:sldMk cId="774965263" sldId="264"/>
            <ac:picMk id="6" creationId="{D0DA20D0-3C7A-4427-BE42-E72067755EDF}"/>
          </ac:picMkLst>
        </pc:picChg>
        <pc:picChg chg="add mod">
          <ac:chgData name="David Amedi" userId="f95859a6e533fbc2" providerId="LiveId" clId="{D0E437F3-ACF1-4A0F-A682-C74A06035EE8}" dt="2024-11-01T10:49:39.870" v="1708" actId="1036"/>
          <ac:picMkLst>
            <pc:docMk/>
            <pc:sldMk cId="774965263" sldId="264"/>
            <ac:picMk id="7" creationId="{03A856D6-05DF-44E9-8B15-18325FC10BD1}"/>
          </ac:picMkLst>
        </pc:picChg>
        <pc:picChg chg="del">
          <ac:chgData name="David Amedi" userId="f95859a6e533fbc2" providerId="LiveId" clId="{D0E437F3-ACF1-4A0F-A682-C74A06035EE8}" dt="2024-11-01T10:45:12.800" v="1614" actId="478"/>
          <ac:picMkLst>
            <pc:docMk/>
            <pc:sldMk cId="774965263" sldId="264"/>
            <ac:picMk id="8" creationId="{12F2ED0F-57F6-4248-9591-AD2066B4BB11}"/>
          </ac:picMkLst>
        </pc:picChg>
        <pc:picChg chg="del">
          <ac:chgData name="David Amedi" userId="f95859a6e533fbc2" providerId="LiveId" clId="{D0E437F3-ACF1-4A0F-A682-C74A06035EE8}" dt="2024-11-01T10:45:12.800" v="1614" actId="478"/>
          <ac:picMkLst>
            <pc:docMk/>
            <pc:sldMk cId="774965263" sldId="264"/>
            <ac:picMk id="10" creationId="{9F0CBAD3-49D7-48EA-A45B-DA87C9C1DA11}"/>
          </ac:picMkLst>
        </pc:picChg>
      </pc:sldChg>
      <pc:sldChg chg="addSp delSp modSp add mod modTransition delAnim modAnim modNotesTx">
        <pc:chgData name="David Amedi" userId="f95859a6e533fbc2" providerId="LiveId" clId="{D0E437F3-ACF1-4A0F-A682-C74A06035EE8}" dt="2024-11-01T11:29:30.053" v="2178" actId="1076"/>
        <pc:sldMkLst>
          <pc:docMk/>
          <pc:sldMk cId="1218082377" sldId="265"/>
        </pc:sldMkLst>
        <pc:spChg chg="mod">
          <ac:chgData name="David Amedi" userId="f95859a6e533fbc2" providerId="LiveId" clId="{D0E437F3-ACF1-4A0F-A682-C74A06035EE8}" dt="2024-11-01T10:52:36.077" v="1760" actId="255"/>
          <ac:spMkLst>
            <pc:docMk/>
            <pc:sldMk cId="1218082377" sldId="265"/>
            <ac:spMk id="2" creationId="{E746827B-F1B8-46FA-9F23-37309525D20F}"/>
          </ac:spMkLst>
        </pc:spChg>
        <pc:spChg chg="mod">
          <ac:chgData name="David Amedi" userId="f95859a6e533fbc2" providerId="LiveId" clId="{D0E437F3-ACF1-4A0F-A682-C74A06035EE8}" dt="2024-11-01T10:53:05.359" v="1780" actId="14100"/>
          <ac:spMkLst>
            <pc:docMk/>
            <pc:sldMk cId="1218082377" sldId="265"/>
            <ac:spMk id="3" creationId="{9B579DC1-CAA6-41C2-9CEA-4E4AEEF40E09}"/>
          </ac:spMkLst>
        </pc:spChg>
        <pc:spChg chg="mod">
          <ac:chgData name="David Amedi" userId="f95859a6e533fbc2" providerId="LiveId" clId="{D0E437F3-ACF1-4A0F-A682-C74A06035EE8}" dt="2024-11-01T11:29:18.063" v="2173" actId="14100"/>
          <ac:spMkLst>
            <pc:docMk/>
            <pc:sldMk cId="1218082377" sldId="265"/>
            <ac:spMk id="4" creationId="{27216A1D-9823-4A37-9AE6-E0608A3F98B0}"/>
          </ac:spMkLst>
        </pc:spChg>
        <pc:spChg chg="mod">
          <ac:chgData name="David Amedi" userId="f95859a6e533fbc2" providerId="LiveId" clId="{D0E437F3-ACF1-4A0F-A682-C74A06035EE8}" dt="2024-11-01T11:29:30.053" v="2178" actId="1076"/>
          <ac:spMkLst>
            <pc:docMk/>
            <pc:sldMk cId="1218082377" sldId="265"/>
            <ac:spMk id="25" creationId="{F7B0FEBB-AE58-45BF-94B2-4A58A8A750F9}"/>
          </ac:spMkLst>
        </pc:spChg>
        <pc:spChg chg="mod">
          <ac:chgData name="David Amedi" userId="f95859a6e533fbc2" providerId="LiveId" clId="{D0E437F3-ACF1-4A0F-A682-C74A06035EE8}" dt="2024-11-01T10:54:10.364" v="1803" actId="2711"/>
          <ac:spMkLst>
            <pc:docMk/>
            <pc:sldMk cId="1218082377" sldId="265"/>
            <ac:spMk id="26" creationId="{3357A2A2-89DE-4FEA-A5AC-C8C75EA35F23}"/>
          </ac:spMkLst>
        </pc:spChg>
        <pc:picChg chg="add del mod">
          <ac:chgData name="David Amedi" userId="f95859a6e533fbc2" providerId="LiveId" clId="{D0E437F3-ACF1-4A0F-A682-C74A06035EE8}" dt="2024-11-01T11:28:03.317" v="2153" actId="478"/>
          <ac:picMkLst>
            <pc:docMk/>
            <pc:sldMk cId="1218082377" sldId="265"/>
            <ac:picMk id="6" creationId="{8A7E8B4D-163B-4B26-841A-311A5249AC4F}"/>
          </ac:picMkLst>
        </pc:picChg>
        <pc:picChg chg="del">
          <ac:chgData name="David Amedi" userId="f95859a6e533fbc2" providerId="LiveId" clId="{D0E437F3-ACF1-4A0F-A682-C74A06035EE8}" dt="2024-11-01T10:56:11.456" v="1804" actId="478"/>
          <ac:picMkLst>
            <pc:docMk/>
            <pc:sldMk cId="1218082377" sldId="265"/>
            <ac:picMk id="7" creationId="{03A856D6-05DF-44E9-8B15-18325FC10BD1}"/>
          </ac:picMkLst>
        </pc:picChg>
        <pc:picChg chg="add mod">
          <ac:chgData name="David Amedi" userId="f95859a6e533fbc2" providerId="LiveId" clId="{D0E437F3-ACF1-4A0F-A682-C74A06035EE8}" dt="2024-11-01T11:28:20.782" v="2160" actId="1076"/>
          <ac:picMkLst>
            <pc:docMk/>
            <pc:sldMk cId="1218082377" sldId="265"/>
            <ac:picMk id="9" creationId="{DC7B0C06-B106-4B58-9531-2D110281002A}"/>
          </ac:picMkLst>
        </pc:picChg>
        <pc:picChg chg="add mod">
          <ac:chgData name="David Amedi" userId="f95859a6e533fbc2" providerId="LiveId" clId="{D0E437F3-ACF1-4A0F-A682-C74A06035EE8}" dt="2024-11-01T11:28:50.472" v="2172" actId="1038"/>
          <ac:picMkLst>
            <pc:docMk/>
            <pc:sldMk cId="1218082377" sldId="265"/>
            <ac:picMk id="11" creationId="{2DDBBFF1-EDAE-4218-A1DF-6459B2E4EC7E}"/>
          </ac:picMkLst>
        </pc:picChg>
      </pc:sldChg>
      <pc:sldChg chg="delSp modSp add mod modTransition modAnim modNotesTx">
        <pc:chgData name="David Amedi" userId="f95859a6e533fbc2" providerId="LiveId" clId="{D0E437F3-ACF1-4A0F-A682-C74A06035EE8}" dt="2024-11-01T11:23:28.262" v="2152"/>
        <pc:sldMkLst>
          <pc:docMk/>
          <pc:sldMk cId="3845098661" sldId="266"/>
        </pc:sldMkLst>
        <pc:spChg chg="mod">
          <ac:chgData name="David Amedi" userId="f95859a6e533fbc2" providerId="LiveId" clId="{D0E437F3-ACF1-4A0F-A682-C74A06035EE8}" dt="2024-11-01T10:58:58.044" v="1887" actId="1076"/>
          <ac:spMkLst>
            <pc:docMk/>
            <pc:sldMk cId="3845098661" sldId="266"/>
            <ac:spMk id="2" creationId="{E746827B-F1B8-46FA-9F23-37309525D20F}"/>
          </ac:spMkLst>
        </pc:spChg>
        <pc:spChg chg="mod">
          <ac:chgData name="David Amedi" userId="f95859a6e533fbc2" providerId="LiveId" clId="{D0E437F3-ACF1-4A0F-A682-C74A06035EE8}" dt="2024-11-01T10:58:58.044" v="1887" actId="1076"/>
          <ac:spMkLst>
            <pc:docMk/>
            <pc:sldMk cId="3845098661" sldId="266"/>
            <ac:spMk id="3" creationId="{9B579DC1-CAA6-41C2-9CEA-4E4AEEF40E09}"/>
          </ac:spMkLst>
        </pc:spChg>
        <pc:spChg chg="mod">
          <ac:chgData name="David Amedi" userId="f95859a6e533fbc2" providerId="LiveId" clId="{D0E437F3-ACF1-4A0F-A682-C74A06035EE8}" dt="2024-11-01T10:58:58.044" v="1887" actId="1076"/>
          <ac:spMkLst>
            <pc:docMk/>
            <pc:sldMk cId="3845098661" sldId="266"/>
            <ac:spMk id="4" creationId="{27216A1D-9823-4A37-9AE6-E0608A3F98B0}"/>
          </ac:spMkLst>
        </pc:spChg>
        <pc:spChg chg="mod">
          <ac:chgData name="David Amedi" userId="f95859a6e533fbc2" providerId="LiveId" clId="{D0E437F3-ACF1-4A0F-A682-C74A06035EE8}" dt="2024-11-01T10:59:12.019" v="1890" actId="1076"/>
          <ac:spMkLst>
            <pc:docMk/>
            <pc:sldMk cId="3845098661" sldId="266"/>
            <ac:spMk id="25" creationId="{F7B0FEBB-AE58-45BF-94B2-4A58A8A750F9}"/>
          </ac:spMkLst>
        </pc:spChg>
        <pc:spChg chg="del">
          <ac:chgData name="David Amedi" userId="f95859a6e533fbc2" providerId="LiveId" clId="{D0E437F3-ACF1-4A0F-A682-C74A06035EE8}" dt="2024-11-01T10:58:31.144" v="1875" actId="478"/>
          <ac:spMkLst>
            <pc:docMk/>
            <pc:sldMk cId="3845098661" sldId="266"/>
            <ac:spMk id="26" creationId="{3357A2A2-89DE-4FEA-A5AC-C8C75EA35F23}"/>
          </ac:spMkLst>
        </pc:spChg>
        <pc:picChg chg="del">
          <ac:chgData name="David Amedi" userId="f95859a6e533fbc2" providerId="LiveId" clId="{D0E437F3-ACF1-4A0F-A682-C74A06035EE8}" dt="2024-11-01T10:58:17.112" v="1873" actId="478"/>
          <ac:picMkLst>
            <pc:docMk/>
            <pc:sldMk cId="3845098661" sldId="266"/>
            <ac:picMk id="6" creationId="{8A7E8B4D-163B-4B26-841A-311A5249AC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36BE5-978E-44DE-93C3-F6596CF592C5}"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F2E0A-EFF6-4D80-B06A-C1F74FBCE95A}" type="slidenum">
              <a:rPr lang="en-US" smtClean="0"/>
              <a:t>‹#›</a:t>
            </a:fld>
            <a:endParaRPr lang="en-US"/>
          </a:p>
        </p:txBody>
      </p:sp>
    </p:spTree>
    <p:extLst>
      <p:ext uri="{BB962C8B-B14F-4D97-AF65-F5344CB8AC3E}">
        <p14:creationId xmlns:p14="http://schemas.microsoft.com/office/powerpoint/2010/main" val="29676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presentation is about the Sugarcane, where we explore the multifaceted significance of sugarcane in our world.</a:t>
            </a:r>
          </a:p>
          <a:p>
            <a:r>
              <a:rPr lang="en-US" dirty="0"/>
              <a:t>Sugarcane is a tropical grass that has been widely cultivated for sugar production, and it plays a pivotal role in our culture, economy, and environment. This project aims to delve into its rich history, ecological impacts, and contemporary relevance.</a:t>
            </a:r>
          </a:p>
          <a:p>
            <a:endParaRPr lang="en-US" dirty="0"/>
          </a:p>
        </p:txBody>
      </p:sp>
      <p:sp>
        <p:nvSpPr>
          <p:cNvPr id="4" name="Slide Number Placeholder 3"/>
          <p:cNvSpPr>
            <a:spLocks noGrp="1"/>
          </p:cNvSpPr>
          <p:nvPr>
            <p:ph type="sldNum" sz="quarter" idx="5"/>
          </p:nvPr>
        </p:nvSpPr>
        <p:spPr/>
        <p:txBody>
          <a:bodyPr/>
          <a:lstStyle/>
          <a:p>
            <a:fld id="{1B4F2E0A-EFF6-4D80-B06A-C1F74FBCE95A}" type="slidenum">
              <a:rPr lang="en-US" smtClean="0"/>
              <a:t>2</a:t>
            </a:fld>
            <a:endParaRPr lang="en-US"/>
          </a:p>
        </p:txBody>
      </p:sp>
    </p:spTree>
    <p:extLst>
      <p:ext uri="{BB962C8B-B14F-4D97-AF65-F5344CB8AC3E}">
        <p14:creationId xmlns:p14="http://schemas.microsoft.com/office/powerpoint/2010/main" val="354384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Sugarcane has a storied past, originating around 8000 BC in the tropical regions of Southeast Asia. Over the centuries, it gradually spread across the globe, becoming a key agricultural product in various cultures.</a:t>
            </a:r>
          </a:p>
          <a:p>
            <a:r>
              <a:rPr lang="en-US" dirty="0"/>
              <a:t>Significant events, such as its introduction to the Americas during the Columbian Exchange, demonstrate sugarcane's impact on shaping economies and societies worldwide.</a:t>
            </a:r>
          </a:p>
        </p:txBody>
      </p:sp>
      <p:sp>
        <p:nvSpPr>
          <p:cNvPr id="4" name="Slide Number Placeholder 3"/>
          <p:cNvSpPr>
            <a:spLocks noGrp="1"/>
          </p:cNvSpPr>
          <p:nvPr>
            <p:ph type="sldNum" sz="quarter" idx="5"/>
          </p:nvPr>
        </p:nvSpPr>
        <p:spPr/>
        <p:txBody>
          <a:bodyPr/>
          <a:lstStyle/>
          <a:p>
            <a:fld id="{1B4F2E0A-EFF6-4D80-B06A-C1F74FBCE95A}" type="slidenum">
              <a:rPr lang="en-US" smtClean="0"/>
              <a:t>3</a:t>
            </a:fld>
            <a:endParaRPr lang="en-US"/>
          </a:p>
        </p:txBody>
      </p:sp>
    </p:spTree>
    <p:extLst>
      <p:ext uri="{BB962C8B-B14F-4D97-AF65-F5344CB8AC3E}">
        <p14:creationId xmlns:p14="http://schemas.microsoft.com/office/powerpoint/2010/main" val="344979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colonial era marked a turning point for sugarcane. It became a driving force in the transatlantic slave trade, bringing significant economic benefits to colonial powers.</a:t>
            </a:r>
          </a:p>
          <a:p>
            <a:r>
              <a:rPr lang="en-US" dirty="0"/>
              <a:t>However, this prosperity came at a devastating cost, leading to the exploitation and marginalization of indigenous and enslaved communities. It's crucial to recognize these historical injustices as we discuss sugarcane's legacy.</a:t>
            </a:r>
          </a:p>
        </p:txBody>
      </p:sp>
      <p:sp>
        <p:nvSpPr>
          <p:cNvPr id="4" name="Slide Number Placeholder 3"/>
          <p:cNvSpPr>
            <a:spLocks noGrp="1"/>
          </p:cNvSpPr>
          <p:nvPr>
            <p:ph type="sldNum" sz="quarter" idx="5"/>
          </p:nvPr>
        </p:nvSpPr>
        <p:spPr/>
        <p:txBody>
          <a:bodyPr/>
          <a:lstStyle/>
          <a:p>
            <a:fld id="{1B4F2E0A-EFF6-4D80-B06A-C1F74FBCE95A}" type="slidenum">
              <a:rPr lang="en-US" smtClean="0"/>
              <a:t>4</a:t>
            </a:fld>
            <a:endParaRPr lang="en-US"/>
          </a:p>
        </p:txBody>
      </p:sp>
    </p:spTree>
    <p:extLst>
      <p:ext uri="{BB962C8B-B14F-4D97-AF65-F5344CB8AC3E}">
        <p14:creationId xmlns:p14="http://schemas.microsoft.com/office/powerpoint/2010/main" val="366813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sugarcane has greatly contributed to global economies, its cultivation has also resulted in severe ecological consequences, including deforestation and biodiversity loss.</a:t>
            </a:r>
          </a:p>
          <a:p>
            <a:r>
              <a:rPr lang="en-US" dirty="0"/>
              <a:t>These environmental challenges underscore the urgent need for sustainable practices in sugarcane farming. We must strive for solutions that protect our ecosystems while supporting agricultural productivity.</a:t>
            </a:r>
          </a:p>
        </p:txBody>
      </p:sp>
      <p:sp>
        <p:nvSpPr>
          <p:cNvPr id="4" name="Slide Number Placeholder 3"/>
          <p:cNvSpPr>
            <a:spLocks noGrp="1"/>
          </p:cNvSpPr>
          <p:nvPr>
            <p:ph type="sldNum" sz="quarter" idx="5"/>
          </p:nvPr>
        </p:nvSpPr>
        <p:spPr/>
        <p:txBody>
          <a:bodyPr/>
          <a:lstStyle/>
          <a:p>
            <a:fld id="{1B4F2E0A-EFF6-4D80-B06A-C1F74FBCE95A}" type="slidenum">
              <a:rPr lang="en-US" smtClean="0"/>
              <a:t>5</a:t>
            </a:fld>
            <a:endParaRPr lang="en-US"/>
          </a:p>
        </p:txBody>
      </p:sp>
    </p:spTree>
    <p:extLst>
      <p:ext uri="{BB962C8B-B14F-4D97-AF65-F5344CB8AC3E}">
        <p14:creationId xmlns:p14="http://schemas.microsoft.com/office/powerpoint/2010/main" val="164698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colonial influences, indigenous communities cultivated sugarcane, utilizing it in various cultural practices.</a:t>
            </a:r>
          </a:p>
          <a:p>
            <a:r>
              <a:rPr lang="en-US" dirty="0"/>
              <a:t>This section emphasizes the importance of recognizing traditional knowledge and the deep cultural significance of sugarcane in these societies. Acknowledging marginalized voices is essential in creating an inclusive narrative around sugarcane's history.</a:t>
            </a:r>
          </a:p>
        </p:txBody>
      </p:sp>
      <p:sp>
        <p:nvSpPr>
          <p:cNvPr id="4" name="Slide Number Placeholder 3"/>
          <p:cNvSpPr>
            <a:spLocks noGrp="1"/>
          </p:cNvSpPr>
          <p:nvPr>
            <p:ph type="sldNum" sz="quarter" idx="5"/>
          </p:nvPr>
        </p:nvSpPr>
        <p:spPr/>
        <p:txBody>
          <a:bodyPr/>
          <a:lstStyle/>
          <a:p>
            <a:fld id="{1B4F2E0A-EFF6-4D80-B06A-C1F74FBCE95A}" type="slidenum">
              <a:rPr lang="en-US" smtClean="0"/>
              <a:t>6</a:t>
            </a:fld>
            <a:endParaRPr lang="en-US"/>
          </a:p>
        </p:txBody>
      </p:sp>
    </p:spTree>
    <p:extLst>
      <p:ext uri="{BB962C8B-B14F-4D97-AF65-F5344CB8AC3E}">
        <p14:creationId xmlns:p14="http://schemas.microsoft.com/office/powerpoint/2010/main" val="407861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into the present, there is a growing shift towards sustainable practices in the sugarcane industry.</a:t>
            </a:r>
          </a:p>
          <a:p>
            <a:r>
              <a:rPr lang="en-US" dirty="0"/>
              <a:t>Modern farming techniques are evolving, with many producers adopting eco-friendly practices and obtaining fair trade certifications. These initiatives aim to support sustainable sugarcane production while ensuring fair compensation for farmers.</a:t>
            </a:r>
          </a:p>
        </p:txBody>
      </p:sp>
      <p:sp>
        <p:nvSpPr>
          <p:cNvPr id="4" name="Slide Number Placeholder 3"/>
          <p:cNvSpPr>
            <a:spLocks noGrp="1"/>
          </p:cNvSpPr>
          <p:nvPr>
            <p:ph type="sldNum" sz="quarter" idx="5"/>
          </p:nvPr>
        </p:nvSpPr>
        <p:spPr/>
        <p:txBody>
          <a:bodyPr/>
          <a:lstStyle/>
          <a:p>
            <a:fld id="{1B4F2E0A-EFF6-4D80-B06A-C1F74FBCE95A}" type="slidenum">
              <a:rPr lang="en-US" smtClean="0"/>
              <a:t>7</a:t>
            </a:fld>
            <a:endParaRPr lang="en-US"/>
          </a:p>
        </p:txBody>
      </p:sp>
    </p:spTree>
    <p:extLst>
      <p:ext uri="{BB962C8B-B14F-4D97-AF65-F5344CB8AC3E}">
        <p14:creationId xmlns:p14="http://schemas.microsoft.com/office/powerpoint/2010/main" val="231036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Brazil stands as the leading producer of sugarcane, followed closely by India. In fact, India has transformed from a minor player in sugar production to the second-largest producer in the world.</a:t>
            </a:r>
          </a:p>
          <a:p>
            <a:r>
              <a:rPr lang="en-US" dirty="0"/>
              <a:t>As we look to the future, the focus on sustainability and reduced ecological impact will play a crucial role in shaping the industry's trajectory.</a:t>
            </a:r>
          </a:p>
        </p:txBody>
      </p:sp>
      <p:sp>
        <p:nvSpPr>
          <p:cNvPr id="4" name="Slide Number Placeholder 3"/>
          <p:cNvSpPr>
            <a:spLocks noGrp="1"/>
          </p:cNvSpPr>
          <p:nvPr>
            <p:ph type="sldNum" sz="quarter" idx="5"/>
          </p:nvPr>
        </p:nvSpPr>
        <p:spPr/>
        <p:txBody>
          <a:bodyPr/>
          <a:lstStyle/>
          <a:p>
            <a:fld id="{1B4F2E0A-EFF6-4D80-B06A-C1F74FBCE95A}" type="slidenum">
              <a:rPr lang="en-US" smtClean="0"/>
              <a:t>8</a:t>
            </a:fld>
            <a:endParaRPr lang="en-US"/>
          </a:p>
        </p:txBody>
      </p:sp>
    </p:spTree>
    <p:extLst>
      <p:ext uri="{BB962C8B-B14F-4D97-AF65-F5344CB8AC3E}">
        <p14:creationId xmlns:p14="http://schemas.microsoft.com/office/powerpoint/2010/main" val="393647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sugarcane is not just a crop; it carries a rich history and dual role in economies and ecosystems.</a:t>
            </a:r>
          </a:p>
          <a:p>
            <a:r>
              <a:rPr lang="en-US" dirty="0"/>
              <a:t>The importance of sustainable practices cannot be overstated, as they are vital for the well-being of future generations. Thank you for your attention, and I welcome any questions or discussions you may have!</a:t>
            </a:r>
          </a:p>
        </p:txBody>
      </p:sp>
      <p:sp>
        <p:nvSpPr>
          <p:cNvPr id="4" name="Slide Number Placeholder 3"/>
          <p:cNvSpPr>
            <a:spLocks noGrp="1"/>
          </p:cNvSpPr>
          <p:nvPr>
            <p:ph type="sldNum" sz="quarter" idx="5"/>
          </p:nvPr>
        </p:nvSpPr>
        <p:spPr/>
        <p:txBody>
          <a:bodyPr/>
          <a:lstStyle/>
          <a:p>
            <a:fld id="{1B4F2E0A-EFF6-4D80-B06A-C1F74FBCE95A}" type="slidenum">
              <a:rPr lang="en-US" smtClean="0"/>
              <a:t>9</a:t>
            </a:fld>
            <a:endParaRPr lang="en-US"/>
          </a:p>
        </p:txBody>
      </p:sp>
    </p:spTree>
    <p:extLst>
      <p:ext uri="{BB962C8B-B14F-4D97-AF65-F5344CB8AC3E}">
        <p14:creationId xmlns:p14="http://schemas.microsoft.com/office/powerpoint/2010/main" val="17281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A5AE-FD14-42CF-9D79-7CD9AC7125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C8E245-CE28-4849-9D96-ED080BC9CD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9B660A-98CD-43E4-8539-83E2F1553844}"/>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5" name="Footer Placeholder 4">
            <a:extLst>
              <a:ext uri="{FF2B5EF4-FFF2-40B4-BE49-F238E27FC236}">
                <a16:creationId xmlns:a16="http://schemas.microsoft.com/office/drawing/2014/main" id="{FBE0A581-ECE2-40A7-AF26-AB7D505A8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809E3-A44F-46E9-B34A-F18E3E337891}"/>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175214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30E8-8473-49CA-880C-91133E3CD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2107E7-2732-40F2-AB76-B1AD10CDB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1547E-FFB3-49AF-B773-A7C358EFE2D9}"/>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5" name="Footer Placeholder 4">
            <a:extLst>
              <a:ext uri="{FF2B5EF4-FFF2-40B4-BE49-F238E27FC236}">
                <a16:creationId xmlns:a16="http://schemas.microsoft.com/office/drawing/2014/main" id="{DB6216C4-A249-4662-9771-D0AC3116B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BF6C3-593D-44D5-98E4-28DC0E26D8CB}"/>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3073135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83751F-5706-4B13-B8DC-5EF754C014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D9A29-8519-4170-AAED-A463B8489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4FBAD-2123-46BF-80AD-463E9D623171}"/>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5" name="Footer Placeholder 4">
            <a:extLst>
              <a:ext uri="{FF2B5EF4-FFF2-40B4-BE49-F238E27FC236}">
                <a16:creationId xmlns:a16="http://schemas.microsoft.com/office/drawing/2014/main" id="{4518C9A2-0972-4EA6-A886-78191AAC8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CE70D-B224-4247-A380-B5ED9C1E9013}"/>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214840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4B4F-B7D6-4E23-BB92-CEDB15F15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A6145-876C-4FDA-8467-B8AB71F4A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8B5FE-70C0-44D3-97EC-D214070810CF}"/>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5" name="Footer Placeholder 4">
            <a:extLst>
              <a:ext uri="{FF2B5EF4-FFF2-40B4-BE49-F238E27FC236}">
                <a16:creationId xmlns:a16="http://schemas.microsoft.com/office/drawing/2014/main" id="{23F78C12-CC08-4251-87D7-AA48DA23D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DB8AB-7361-4F9D-BE3A-F74F3D0D5324}"/>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30810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B960-1EAC-4568-B6FC-D4D3ED8187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135F9-F5B6-4410-8464-1B4EE8E7B4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C3B2AB-CA10-42D2-8955-33F0F40AE416}"/>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5" name="Footer Placeholder 4">
            <a:extLst>
              <a:ext uri="{FF2B5EF4-FFF2-40B4-BE49-F238E27FC236}">
                <a16:creationId xmlns:a16="http://schemas.microsoft.com/office/drawing/2014/main" id="{3357F9D4-466E-49E7-B94C-39CD472A9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EF3A7-8FD8-416B-ADBF-421614C4F188}"/>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916959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D822-8F5C-4365-8297-AC10A944C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DBFF7-69BC-430C-B8A3-89B7009CB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D496C-6567-40B9-A2ED-3E2FCAB69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C64056-3508-4C1D-B185-51389A029E6F}"/>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6" name="Footer Placeholder 5">
            <a:extLst>
              <a:ext uri="{FF2B5EF4-FFF2-40B4-BE49-F238E27FC236}">
                <a16:creationId xmlns:a16="http://schemas.microsoft.com/office/drawing/2014/main" id="{601DF4D8-17F4-4BF4-81AF-686182E733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8B7BE-1AD5-4433-84E6-FB3C035CAE79}"/>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53270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638C-BB6F-459D-9214-FFF7A34E3A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A68E6E-47B3-4C5D-9512-566325AD6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E8B770-AE33-4BB3-9A44-491F57A93A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AC53A1-6CEE-4BFE-9AB6-96AAFE3AF8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E6B17-3E71-40B9-A58A-D85D63C45E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DED562-610C-4F66-BEE1-FBC80007F54E}"/>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8" name="Footer Placeholder 7">
            <a:extLst>
              <a:ext uri="{FF2B5EF4-FFF2-40B4-BE49-F238E27FC236}">
                <a16:creationId xmlns:a16="http://schemas.microsoft.com/office/drawing/2014/main" id="{1AE71F9B-604E-4CEF-B046-8710B8910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A2CED6-986D-4676-99CB-8EEF9649A13A}"/>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4061418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597C-70C9-4BB5-872F-18A9AAD35F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EB86DF-9672-4F53-82BD-21C53069CEBB}"/>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4" name="Footer Placeholder 3">
            <a:extLst>
              <a:ext uri="{FF2B5EF4-FFF2-40B4-BE49-F238E27FC236}">
                <a16:creationId xmlns:a16="http://schemas.microsoft.com/office/drawing/2014/main" id="{4124679C-911B-4C59-A68D-DDC93015E0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18F2A-5885-4E97-B15C-71C21BD578CE}"/>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125776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1EECD-AD50-4E7A-9495-22B33ABF524C}"/>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3" name="Footer Placeholder 2">
            <a:extLst>
              <a:ext uri="{FF2B5EF4-FFF2-40B4-BE49-F238E27FC236}">
                <a16:creationId xmlns:a16="http://schemas.microsoft.com/office/drawing/2014/main" id="{BB667933-DBF8-4597-99C3-8EC9899462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A6EB0E-3E23-4B27-AAC5-4B28040E6A8B}"/>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293912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10D8-34B4-4AF8-867B-74C326069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9984A-C208-4F4C-ADD3-AC3C76BBD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F794E-5B01-4EAB-AD42-E42C87E01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E914C-7874-45E3-8194-2312B093C897}"/>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6" name="Footer Placeholder 5">
            <a:extLst>
              <a:ext uri="{FF2B5EF4-FFF2-40B4-BE49-F238E27FC236}">
                <a16:creationId xmlns:a16="http://schemas.microsoft.com/office/drawing/2014/main" id="{30B4EA3D-08FE-4E6A-AAF1-BF7E2A896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9BD02-0C77-49DE-9328-F31CEEB8B1B0}"/>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21306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3508-3DF4-4882-A83C-E460ACD30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C70445-2603-4AC2-8EFF-E28CCF0774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48581B-53C4-4AFF-BE00-09FA160F8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D6C13-EB99-4326-8D4B-1D666EBEE89F}"/>
              </a:ext>
            </a:extLst>
          </p:cNvPr>
          <p:cNvSpPr>
            <a:spLocks noGrp="1"/>
          </p:cNvSpPr>
          <p:nvPr>
            <p:ph type="dt" sz="half" idx="10"/>
          </p:nvPr>
        </p:nvSpPr>
        <p:spPr/>
        <p:txBody>
          <a:bodyPr/>
          <a:lstStyle/>
          <a:p>
            <a:fld id="{5B765961-4D90-4A11-8026-53B9E48A33A9}" type="datetimeFigureOut">
              <a:rPr lang="en-US" smtClean="0"/>
              <a:t>11/1/2024</a:t>
            </a:fld>
            <a:endParaRPr lang="en-US"/>
          </a:p>
        </p:txBody>
      </p:sp>
      <p:sp>
        <p:nvSpPr>
          <p:cNvPr id="6" name="Footer Placeholder 5">
            <a:extLst>
              <a:ext uri="{FF2B5EF4-FFF2-40B4-BE49-F238E27FC236}">
                <a16:creationId xmlns:a16="http://schemas.microsoft.com/office/drawing/2014/main" id="{CB069F85-03B0-42A4-A5B3-F5A8C1860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D8C29-A380-4059-8A98-50F48DDECE5C}"/>
              </a:ext>
            </a:extLst>
          </p:cNvPr>
          <p:cNvSpPr>
            <a:spLocks noGrp="1"/>
          </p:cNvSpPr>
          <p:nvPr>
            <p:ph type="sldNum" sz="quarter" idx="12"/>
          </p:nvPr>
        </p:nvSpPr>
        <p:spPr/>
        <p:txBody>
          <a:bodyPr/>
          <a:lstStyle/>
          <a:p>
            <a:fld id="{55981474-118A-4174-A77F-F01C43D4F31B}" type="slidenum">
              <a:rPr lang="en-US" smtClean="0"/>
              <a:t>‹#›</a:t>
            </a:fld>
            <a:endParaRPr lang="en-US"/>
          </a:p>
        </p:txBody>
      </p:sp>
    </p:spTree>
    <p:extLst>
      <p:ext uri="{BB962C8B-B14F-4D97-AF65-F5344CB8AC3E}">
        <p14:creationId xmlns:p14="http://schemas.microsoft.com/office/powerpoint/2010/main" val="99302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56C7F-ECA9-4B82-BCD9-6AB4AF83A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399FE6-F3D3-4F64-B218-4028A8052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FEE46-3C5A-406B-8402-F0EC744E51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765961-4D90-4A11-8026-53B9E48A33A9}" type="datetimeFigureOut">
              <a:rPr lang="en-US" smtClean="0"/>
              <a:t>11/1/2024</a:t>
            </a:fld>
            <a:endParaRPr lang="en-US"/>
          </a:p>
        </p:txBody>
      </p:sp>
      <p:sp>
        <p:nvSpPr>
          <p:cNvPr id="5" name="Footer Placeholder 4">
            <a:extLst>
              <a:ext uri="{FF2B5EF4-FFF2-40B4-BE49-F238E27FC236}">
                <a16:creationId xmlns:a16="http://schemas.microsoft.com/office/drawing/2014/main" id="{B212A8C6-55E9-4749-950F-831199A577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D32CD-229C-4029-89DF-6B1227869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81474-118A-4174-A77F-F01C43D4F31B}" type="slidenum">
              <a:rPr lang="en-US" smtClean="0"/>
              <a:t>‹#›</a:t>
            </a:fld>
            <a:endParaRPr lang="en-US"/>
          </a:p>
        </p:txBody>
      </p:sp>
    </p:spTree>
    <p:extLst>
      <p:ext uri="{BB962C8B-B14F-4D97-AF65-F5344CB8AC3E}">
        <p14:creationId xmlns:p14="http://schemas.microsoft.com/office/powerpoint/2010/main" val="2719063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643965" y="2631038"/>
            <a:ext cx="5224242" cy="688901"/>
          </a:xfrm>
        </p:spPr>
        <p:txBody>
          <a:bodyPr>
            <a:normAutofit fontScale="90000"/>
          </a:bodyPr>
          <a:lstStyle/>
          <a:p>
            <a:r>
              <a:rPr lang="en-US" sz="2400" dirty="0">
                <a:latin typeface="Raleway" pitchFamily="2" charset="0"/>
              </a:rPr>
              <a:t>Exploring History, Ecology and Sustainability of Sugarcane</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643965" y="1196414"/>
            <a:ext cx="525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Environmental sustainability</a:t>
            </a:r>
          </a:p>
        </p:txBody>
      </p:sp>
      <p:sp>
        <p:nvSpPr>
          <p:cNvPr id="4" name="TextBox 3">
            <a:extLst>
              <a:ext uri="{FF2B5EF4-FFF2-40B4-BE49-F238E27FC236}">
                <a16:creationId xmlns:a16="http://schemas.microsoft.com/office/drawing/2014/main" id="{27216A1D-9823-4A37-9AE6-E0608A3F98B0}"/>
              </a:ext>
            </a:extLst>
          </p:cNvPr>
          <p:cNvSpPr txBox="1"/>
          <p:nvPr/>
        </p:nvSpPr>
        <p:spPr>
          <a:xfrm>
            <a:off x="643964" y="3429000"/>
            <a:ext cx="4446195"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Name: </a:t>
            </a:r>
          </a:p>
          <a:p>
            <a:r>
              <a:rPr lang="en-US" sz="2400" dirty="0">
                <a:latin typeface="Roboto" panose="02000000000000000000" pitchFamily="2" charset="0"/>
                <a:ea typeface="Roboto" panose="02000000000000000000" pitchFamily="2" charset="0"/>
              </a:rPr>
              <a:t>Date: 1</a:t>
            </a:r>
            <a:r>
              <a:rPr lang="en-US" sz="2400" baseline="30000" dirty="0">
                <a:latin typeface="Roboto" panose="02000000000000000000" pitchFamily="2" charset="0"/>
                <a:ea typeface="Roboto" panose="02000000000000000000" pitchFamily="2" charset="0"/>
              </a:rPr>
              <a:t>st</a:t>
            </a:r>
            <a:r>
              <a:rPr lang="en-US" sz="2400" dirty="0">
                <a:latin typeface="Roboto" panose="02000000000000000000" pitchFamily="2" charset="0"/>
                <a:ea typeface="Roboto" panose="02000000000000000000" pitchFamily="2" charset="0"/>
              </a:rPr>
              <a:t> November 2024</a:t>
            </a:r>
          </a:p>
        </p:txBody>
      </p:sp>
      <p:sp>
        <p:nvSpPr>
          <p:cNvPr id="8" name="Freeform: Shape 7">
            <a:extLst>
              <a:ext uri="{FF2B5EF4-FFF2-40B4-BE49-F238E27FC236}">
                <a16:creationId xmlns:a16="http://schemas.microsoft.com/office/drawing/2014/main" id="{7DB80A1F-8B1A-48E7-93E5-130074BC6974}"/>
              </a:ext>
            </a:extLst>
          </p:cNvPr>
          <p:cNvSpPr/>
          <p:nvPr/>
        </p:nvSpPr>
        <p:spPr>
          <a:xfrm rot="18900000">
            <a:off x="5716192" y="690600"/>
            <a:ext cx="8805469" cy="6864508"/>
          </a:xfrm>
          <a:custGeom>
            <a:avLst/>
            <a:gdLst>
              <a:gd name="connsiteX0" fmla="*/ 6804604 w 8773140"/>
              <a:gd name="connsiteY0" fmla="*/ 0 h 6817874"/>
              <a:gd name="connsiteX1" fmla="*/ 8773140 w 8773140"/>
              <a:gd name="connsiteY1" fmla="*/ 1968536 h 6817874"/>
              <a:gd name="connsiteX2" fmla="*/ 3923802 w 8773140"/>
              <a:gd name="connsiteY2" fmla="*/ 6817874 h 6817874"/>
              <a:gd name="connsiteX3" fmla="*/ 0 w 8773140"/>
              <a:gd name="connsiteY3" fmla="*/ 2894073 h 6817874"/>
              <a:gd name="connsiteX4" fmla="*/ 0 w 8773140"/>
              <a:gd name="connsiteY4" fmla="*/ 1155215 h 6817874"/>
              <a:gd name="connsiteX5" fmla="*/ 1155215 w 8773140"/>
              <a:gd name="connsiteY5" fmla="*/ 0 h 681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3140" h="6817874">
                <a:moveTo>
                  <a:pt x="6804604" y="0"/>
                </a:moveTo>
                <a:lnTo>
                  <a:pt x="8773140" y="1968536"/>
                </a:lnTo>
                <a:lnTo>
                  <a:pt x="3923802" y="6817874"/>
                </a:lnTo>
                <a:lnTo>
                  <a:pt x="0" y="2894073"/>
                </a:lnTo>
                <a:lnTo>
                  <a:pt x="0" y="1155215"/>
                </a:lnTo>
                <a:cubicBezTo>
                  <a:pt x="0" y="517207"/>
                  <a:pt x="517207" y="0"/>
                  <a:pt x="1155215" y="0"/>
                </a:cubicBezTo>
                <a:close/>
              </a:path>
            </a:pathLst>
          </a:cu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6" name="Rectangle: Rounded Corners 5">
            <a:extLst>
              <a:ext uri="{FF2B5EF4-FFF2-40B4-BE49-F238E27FC236}">
                <a16:creationId xmlns:a16="http://schemas.microsoft.com/office/drawing/2014/main" id="{FF4C93CC-0EC0-4054-A77A-3DCA4E47D81D}"/>
              </a:ext>
            </a:extLst>
          </p:cNvPr>
          <p:cNvSpPr/>
          <p:nvPr/>
        </p:nvSpPr>
        <p:spPr>
          <a:xfrm>
            <a:off x="1373541" y="4369058"/>
            <a:ext cx="2209800" cy="6628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rPr>
              <a:t>View Slides</a:t>
            </a:r>
          </a:p>
        </p:txBody>
      </p:sp>
      <p:sp>
        <p:nvSpPr>
          <p:cNvPr id="9" name="Oval 8">
            <a:extLst>
              <a:ext uri="{FF2B5EF4-FFF2-40B4-BE49-F238E27FC236}">
                <a16:creationId xmlns:a16="http://schemas.microsoft.com/office/drawing/2014/main" id="{3D7DDA5F-ABB9-4E19-82C4-380FDEB0E11C}"/>
              </a:ext>
            </a:extLst>
          </p:cNvPr>
          <p:cNvSpPr/>
          <p:nvPr/>
        </p:nvSpPr>
        <p:spPr>
          <a:xfrm>
            <a:off x="6548719" y="1206172"/>
            <a:ext cx="1737360" cy="17806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8911B2-17A2-4C35-AABE-B82A04CFB8BA}"/>
              </a:ext>
            </a:extLst>
          </p:cNvPr>
          <p:cNvSpPr/>
          <p:nvPr/>
        </p:nvSpPr>
        <p:spPr>
          <a:xfrm>
            <a:off x="6384754" y="1074235"/>
            <a:ext cx="2065289" cy="20445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1EA346-ED5C-4E9C-B76A-2CF171680BF9}"/>
              </a:ext>
            </a:extLst>
          </p:cNvPr>
          <p:cNvSpPr/>
          <p:nvPr/>
        </p:nvSpPr>
        <p:spPr>
          <a:xfrm>
            <a:off x="6323794" y="998034"/>
            <a:ext cx="2195715" cy="220236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C84D66-B60D-4846-8551-902E13F33DFE}"/>
              </a:ext>
            </a:extLst>
          </p:cNvPr>
          <p:cNvSpPr txBox="1"/>
          <p:nvPr/>
        </p:nvSpPr>
        <p:spPr>
          <a:xfrm>
            <a:off x="8412829" y="1163145"/>
            <a:ext cx="601447" cy="523220"/>
          </a:xfrm>
          <a:prstGeom prst="rect">
            <a:avLst/>
          </a:prstGeom>
          <a:noFill/>
        </p:spPr>
        <p:txBody>
          <a:bodyPr wrap="none" rtlCol="0">
            <a:spAutoFit/>
          </a:bodyPr>
          <a:lstStyle/>
          <a:p>
            <a:r>
              <a:rPr lang="en-US" sz="2800" dirty="0">
                <a:solidFill>
                  <a:schemeClr val="bg1"/>
                </a:solidFill>
                <a:latin typeface="Roboto Black" panose="02000000000000000000" pitchFamily="2" charset="0"/>
                <a:ea typeface="Roboto Black" panose="02000000000000000000" pitchFamily="2" charset="0"/>
              </a:rPr>
              <a:t>01</a:t>
            </a:r>
          </a:p>
        </p:txBody>
      </p:sp>
      <p:sp>
        <p:nvSpPr>
          <p:cNvPr id="17" name="TextBox 16">
            <a:extLst>
              <a:ext uri="{FF2B5EF4-FFF2-40B4-BE49-F238E27FC236}">
                <a16:creationId xmlns:a16="http://schemas.microsoft.com/office/drawing/2014/main" id="{C7539B47-4FB6-4907-92C4-1FC9E12F0BA9}"/>
              </a:ext>
            </a:extLst>
          </p:cNvPr>
          <p:cNvSpPr txBox="1"/>
          <p:nvPr/>
        </p:nvSpPr>
        <p:spPr>
          <a:xfrm>
            <a:off x="8949338" y="1187359"/>
            <a:ext cx="1147572" cy="461665"/>
          </a:xfrm>
          <a:prstGeom prst="rect">
            <a:avLst/>
          </a:prstGeom>
          <a:noFill/>
        </p:spPr>
        <p:txBody>
          <a:bodyPr wrap="square" rtlCol="0">
            <a:spAutoFit/>
          </a:bodyPr>
          <a:lstStyle/>
          <a:p>
            <a:r>
              <a:rPr lang="en-US" sz="2400" dirty="0">
                <a:solidFill>
                  <a:schemeClr val="bg1"/>
                </a:solidFill>
              </a:rPr>
              <a:t>History</a:t>
            </a:r>
          </a:p>
        </p:txBody>
      </p:sp>
      <p:sp>
        <p:nvSpPr>
          <p:cNvPr id="18" name="TextBox 17">
            <a:extLst>
              <a:ext uri="{FF2B5EF4-FFF2-40B4-BE49-F238E27FC236}">
                <a16:creationId xmlns:a16="http://schemas.microsoft.com/office/drawing/2014/main" id="{1843B757-8536-4163-9004-C231ADC848F8}"/>
              </a:ext>
            </a:extLst>
          </p:cNvPr>
          <p:cNvSpPr txBox="1"/>
          <p:nvPr/>
        </p:nvSpPr>
        <p:spPr>
          <a:xfrm>
            <a:off x="8521779" y="2208718"/>
            <a:ext cx="601447" cy="523220"/>
          </a:xfrm>
          <a:prstGeom prst="rect">
            <a:avLst/>
          </a:prstGeom>
          <a:noFill/>
        </p:spPr>
        <p:txBody>
          <a:bodyPr wrap="none" rtlCol="0">
            <a:spAutoFit/>
          </a:bodyPr>
          <a:lstStyle/>
          <a:p>
            <a:r>
              <a:rPr lang="en-US" sz="2800" dirty="0">
                <a:solidFill>
                  <a:schemeClr val="bg1"/>
                </a:solidFill>
                <a:latin typeface="Roboto Black" panose="02000000000000000000" pitchFamily="2" charset="0"/>
                <a:ea typeface="Roboto Black" panose="02000000000000000000" pitchFamily="2" charset="0"/>
              </a:rPr>
              <a:t>02</a:t>
            </a:r>
          </a:p>
        </p:txBody>
      </p:sp>
      <p:sp>
        <p:nvSpPr>
          <p:cNvPr id="19" name="TextBox 18">
            <a:extLst>
              <a:ext uri="{FF2B5EF4-FFF2-40B4-BE49-F238E27FC236}">
                <a16:creationId xmlns:a16="http://schemas.microsoft.com/office/drawing/2014/main" id="{DE4479C8-3BB4-4BB6-A2A1-AC0C307812AD}"/>
              </a:ext>
            </a:extLst>
          </p:cNvPr>
          <p:cNvSpPr txBox="1"/>
          <p:nvPr/>
        </p:nvSpPr>
        <p:spPr>
          <a:xfrm>
            <a:off x="9058288" y="2232932"/>
            <a:ext cx="1147572" cy="461665"/>
          </a:xfrm>
          <a:prstGeom prst="rect">
            <a:avLst/>
          </a:prstGeom>
          <a:noFill/>
        </p:spPr>
        <p:txBody>
          <a:bodyPr wrap="square" rtlCol="0">
            <a:spAutoFit/>
          </a:bodyPr>
          <a:lstStyle/>
          <a:p>
            <a:r>
              <a:rPr lang="en-US" sz="2400" dirty="0">
                <a:solidFill>
                  <a:schemeClr val="bg1"/>
                </a:solidFill>
              </a:rPr>
              <a:t>Ecology</a:t>
            </a:r>
          </a:p>
        </p:txBody>
      </p:sp>
      <p:sp>
        <p:nvSpPr>
          <p:cNvPr id="20" name="TextBox 19">
            <a:extLst>
              <a:ext uri="{FF2B5EF4-FFF2-40B4-BE49-F238E27FC236}">
                <a16:creationId xmlns:a16="http://schemas.microsoft.com/office/drawing/2014/main" id="{5F300AEA-9E58-4AB8-AEAB-1BD13AD37A5A}"/>
              </a:ext>
            </a:extLst>
          </p:cNvPr>
          <p:cNvSpPr txBox="1"/>
          <p:nvPr/>
        </p:nvSpPr>
        <p:spPr>
          <a:xfrm>
            <a:off x="6919529" y="3344638"/>
            <a:ext cx="601447" cy="523220"/>
          </a:xfrm>
          <a:prstGeom prst="rect">
            <a:avLst/>
          </a:prstGeom>
          <a:noFill/>
        </p:spPr>
        <p:txBody>
          <a:bodyPr wrap="none" rtlCol="0">
            <a:spAutoFit/>
          </a:bodyPr>
          <a:lstStyle/>
          <a:p>
            <a:r>
              <a:rPr lang="en-US" sz="2800" dirty="0">
                <a:solidFill>
                  <a:schemeClr val="bg1"/>
                </a:solidFill>
                <a:latin typeface="Roboto Black" panose="02000000000000000000" pitchFamily="2" charset="0"/>
                <a:ea typeface="Roboto Black" panose="02000000000000000000" pitchFamily="2" charset="0"/>
              </a:rPr>
              <a:t>03</a:t>
            </a:r>
          </a:p>
        </p:txBody>
      </p:sp>
      <p:sp>
        <p:nvSpPr>
          <p:cNvPr id="21" name="TextBox 20">
            <a:extLst>
              <a:ext uri="{FF2B5EF4-FFF2-40B4-BE49-F238E27FC236}">
                <a16:creationId xmlns:a16="http://schemas.microsoft.com/office/drawing/2014/main" id="{5C921A82-693A-4DF1-820C-898B4293F1D1}"/>
              </a:ext>
            </a:extLst>
          </p:cNvPr>
          <p:cNvSpPr txBox="1"/>
          <p:nvPr/>
        </p:nvSpPr>
        <p:spPr>
          <a:xfrm>
            <a:off x="7456037" y="3368852"/>
            <a:ext cx="2060825" cy="461665"/>
          </a:xfrm>
          <a:prstGeom prst="rect">
            <a:avLst/>
          </a:prstGeom>
          <a:noFill/>
        </p:spPr>
        <p:txBody>
          <a:bodyPr wrap="square" rtlCol="0">
            <a:spAutoFit/>
          </a:bodyPr>
          <a:lstStyle/>
          <a:p>
            <a:r>
              <a:rPr lang="en-US" sz="2400" dirty="0">
                <a:solidFill>
                  <a:schemeClr val="bg1"/>
                </a:solidFill>
              </a:rPr>
              <a:t>Sustainability</a:t>
            </a:r>
          </a:p>
        </p:txBody>
      </p:sp>
      <p:sp>
        <p:nvSpPr>
          <p:cNvPr id="22" name="Oval 21">
            <a:extLst>
              <a:ext uri="{FF2B5EF4-FFF2-40B4-BE49-F238E27FC236}">
                <a16:creationId xmlns:a16="http://schemas.microsoft.com/office/drawing/2014/main" id="{1B74277F-218A-407B-80E2-CB67505032D0}"/>
              </a:ext>
            </a:extLst>
          </p:cNvPr>
          <p:cNvSpPr/>
          <p:nvPr/>
        </p:nvSpPr>
        <p:spPr>
          <a:xfrm>
            <a:off x="8097088" y="1206172"/>
            <a:ext cx="331179" cy="357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DA3DE62-4F31-43A6-9349-5D9DC75E2051}"/>
              </a:ext>
            </a:extLst>
          </p:cNvPr>
          <p:cNvSpPr/>
          <p:nvPr/>
        </p:nvSpPr>
        <p:spPr>
          <a:xfrm>
            <a:off x="8264530" y="2285731"/>
            <a:ext cx="331179" cy="357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023DB04-2BE4-4932-96EC-45335C9008E9}"/>
              </a:ext>
            </a:extLst>
          </p:cNvPr>
          <p:cNvSpPr/>
          <p:nvPr/>
        </p:nvSpPr>
        <p:spPr>
          <a:xfrm>
            <a:off x="6917084" y="2954522"/>
            <a:ext cx="331179" cy="3579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76782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643964" y="571574"/>
            <a:ext cx="3972621" cy="344451"/>
          </a:xfrm>
        </p:spPr>
        <p:txBody>
          <a:bodyPr>
            <a:normAutofit fontScale="90000"/>
          </a:bodyPr>
          <a:lstStyle/>
          <a:p>
            <a:r>
              <a:rPr lang="en-US" sz="2400" dirty="0">
                <a:latin typeface="Raleway" pitchFamily="2" charset="0"/>
              </a:rPr>
              <a:t>Introduction</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643965" y="571574"/>
            <a:ext cx="525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What is Sugarcane</a:t>
            </a:r>
          </a:p>
        </p:txBody>
      </p:sp>
      <p:sp>
        <p:nvSpPr>
          <p:cNvPr id="4" name="TextBox 3">
            <a:extLst>
              <a:ext uri="{FF2B5EF4-FFF2-40B4-BE49-F238E27FC236}">
                <a16:creationId xmlns:a16="http://schemas.microsoft.com/office/drawing/2014/main" id="{27216A1D-9823-4A37-9AE6-E0608A3F98B0}"/>
              </a:ext>
            </a:extLst>
          </p:cNvPr>
          <p:cNvSpPr txBox="1"/>
          <p:nvPr/>
        </p:nvSpPr>
        <p:spPr>
          <a:xfrm>
            <a:off x="643965" y="1478280"/>
            <a:ext cx="52500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A tropical grass widely cultivated for sugar production.</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Rich in cultural, economic, and ecological significance.</a:t>
            </a:r>
          </a:p>
        </p:txBody>
      </p:sp>
      <p:sp>
        <p:nvSpPr>
          <p:cNvPr id="8" name="Freeform: Shape 7">
            <a:extLst>
              <a:ext uri="{FF2B5EF4-FFF2-40B4-BE49-F238E27FC236}">
                <a16:creationId xmlns:a16="http://schemas.microsoft.com/office/drawing/2014/main" id="{7DB80A1F-8B1A-48E7-93E5-130074BC6974}"/>
              </a:ext>
            </a:extLst>
          </p:cNvPr>
          <p:cNvSpPr/>
          <p:nvPr/>
        </p:nvSpPr>
        <p:spPr>
          <a:xfrm rot="18900000">
            <a:off x="5716192" y="690600"/>
            <a:ext cx="8805469" cy="6864508"/>
          </a:xfrm>
          <a:custGeom>
            <a:avLst/>
            <a:gdLst>
              <a:gd name="connsiteX0" fmla="*/ 6804604 w 8773140"/>
              <a:gd name="connsiteY0" fmla="*/ 0 h 6817874"/>
              <a:gd name="connsiteX1" fmla="*/ 8773140 w 8773140"/>
              <a:gd name="connsiteY1" fmla="*/ 1968536 h 6817874"/>
              <a:gd name="connsiteX2" fmla="*/ 3923802 w 8773140"/>
              <a:gd name="connsiteY2" fmla="*/ 6817874 h 6817874"/>
              <a:gd name="connsiteX3" fmla="*/ 0 w 8773140"/>
              <a:gd name="connsiteY3" fmla="*/ 2894073 h 6817874"/>
              <a:gd name="connsiteX4" fmla="*/ 0 w 8773140"/>
              <a:gd name="connsiteY4" fmla="*/ 1155215 h 6817874"/>
              <a:gd name="connsiteX5" fmla="*/ 1155215 w 8773140"/>
              <a:gd name="connsiteY5" fmla="*/ 0 h 681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3140" h="6817874">
                <a:moveTo>
                  <a:pt x="6804604" y="0"/>
                </a:moveTo>
                <a:lnTo>
                  <a:pt x="8773140" y="1968536"/>
                </a:lnTo>
                <a:lnTo>
                  <a:pt x="3923802" y="6817874"/>
                </a:lnTo>
                <a:lnTo>
                  <a:pt x="0" y="2894073"/>
                </a:lnTo>
                <a:lnTo>
                  <a:pt x="0" y="1155215"/>
                </a:lnTo>
                <a:cubicBezTo>
                  <a:pt x="0" y="517207"/>
                  <a:pt x="517207" y="0"/>
                  <a:pt x="1155215" y="0"/>
                </a:cubicBezTo>
                <a:close/>
              </a:path>
            </a:pathLst>
          </a:custGeom>
          <a:blipFill dpi="0" rotWithShape="0">
            <a:blip r:embed="rId3"/>
            <a:srcRect/>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643964" y="3294204"/>
            <a:ext cx="525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Purpose of the project</a:t>
            </a:r>
          </a:p>
        </p:txBody>
      </p:sp>
      <p:sp>
        <p:nvSpPr>
          <p:cNvPr id="26" name="TextBox 25">
            <a:extLst>
              <a:ext uri="{FF2B5EF4-FFF2-40B4-BE49-F238E27FC236}">
                <a16:creationId xmlns:a16="http://schemas.microsoft.com/office/drawing/2014/main" id="{3357A2A2-89DE-4FEA-A5AC-C8C75EA35F23}"/>
              </a:ext>
            </a:extLst>
          </p:cNvPr>
          <p:cNvSpPr txBox="1"/>
          <p:nvPr/>
        </p:nvSpPr>
        <p:spPr>
          <a:xfrm>
            <a:off x="643964" y="4479435"/>
            <a:ext cx="4476676" cy="1200329"/>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To explore the historical, ecological, and contemporary significance of sugarcane.</a:t>
            </a:r>
          </a:p>
        </p:txBody>
      </p:sp>
    </p:spTree>
    <p:extLst>
      <p:ext uri="{BB962C8B-B14F-4D97-AF65-F5344CB8AC3E}">
        <p14:creationId xmlns:p14="http://schemas.microsoft.com/office/powerpoint/2010/main" val="24500887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0" nodeType="clickEffect">
                                  <p:stCondLst>
                                    <p:cond delay="0"/>
                                  </p:stCondLst>
                                  <p:childTnLst>
                                    <p:animEffect transition="out" filter="barn(inVertical)">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5239023B-D28B-4766-814E-44DF5BB1ABCB}"/>
              </a:ext>
            </a:extLst>
          </p:cNvPr>
          <p:cNvSpPr/>
          <p:nvPr/>
        </p:nvSpPr>
        <p:spPr>
          <a:xfrm>
            <a:off x="6930283" y="6867"/>
            <a:ext cx="5249999" cy="6864508"/>
          </a:xfrm>
          <a:prstGeom prst="parallelogram">
            <a:avLst>
              <a:gd name="adj" fmla="val 31097"/>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10" name="Parallelogram 9">
            <a:extLst>
              <a:ext uri="{FF2B5EF4-FFF2-40B4-BE49-F238E27FC236}">
                <a16:creationId xmlns:a16="http://schemas.microsoft.com/office/drawing/2014/main" id="{C479F2E7-6D81-4F32-A108-2F6E91E24FD2}"/>
              </a:ext>
            </a:extLst>
          </p:cNvPr>
          <p:cNvSpPr/>
          <p:nvPr/>
        </p:nvSpPr>
        <p:spPr>
          <a:xfrm>
            <a:off x="6945523" y="6867"/>
            <a:ext cx="5249999" cy="6864508"/>
          </a:xfrm>
          <a:prstGeom prst="parallelogram">
            <a:avLst>
              <a:gd name="adj" fmla="val 36612"/>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9" name="Parallelogram 8">
            <a:extLst>
              <a:ext uri="{FF2B5EF4-FFF2-40B4-BE49-F238E27FC236}">
                <a16:creationId xmlns:a16="http://schemas.microsoft.com/office/drawing/2014/main" id="{594776D4-1FE5-4F7A-BB0B-99D380D6F7DD}"/>
              </a:ext>
            </a:extLst>
          </p:cNvPr>
          <p:cNvSpPr/>
          <p:nvPr/>
        </p:nvSpPr>
        <p:spPr>
          <a:xfrm>
            <a:off x="6945523" y="6867"/>
            <a:ext cx="5249999" cy="6864508"/>
          </a:xfrm>
          <a:prstGeom prst="parallelogram">
            <a:avLst>
              <a:gd name="adj" fmla="val 40966"/>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643964" y="571574"/>
            <a:ext cx="3972621" cy="344451"/>
          </a:xfrm>
        </p:spPr>
        <p:txBody>
          <a:bodyPr>
            <a:normAutofit fontScale="90000"/>
          </a:bodyPr>
          <a:lstStyle/>
          <a:p>
            <a:r>
              <a:rPr lang="en-US" sz="2400" dirty="0">
                <a:latin typeface="Raleway" pitchFamily="2" charset="0"/>
              </a:rPr>
              <a:t>History of Sugarcane</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643965" y="571574"/>
            <a:ext cx="525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Origins and spread</a:t>
            </a:r>
          </a:p>
        </p:txBody>
      </p:sp>
      <p:sp>
        <p:nvSpPr>
          <p:cNvPr id="4" name="TextBox 3">
            <a:extLst>
              <a:ext uri="{FF2B5EF4-FFF2-40B4-BE49-F238E27FC236}">
                <a16:creationId xmlns:a16="http://schemas.microsoft.com/office/drawing/2014/main" id="{27216A1D-9823-4A37-9AE6-E0608A3F98B0}"/>
              </a:ext>
            </a:extLst>
          </p:cNvPr>
          <p:cNvSpPr txBox="1"/>
          <p:nvPr/>
        </p:nvSpPr>
        <p:spPr>
          <a:xfrm>
            <a:off x="643965" y="1478280"/>
            <a:ext cx="601591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Cultivated in Southeast Asia around 8000 BC.</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Spread to India, Persia, and the Americas.</a:t>
            </a:r>
          </a:p>
        </p:txBody>
      </p:sp>
      <p:sp>
        <p:nvSpPr>
          <p:cNvPr id="8" name="Parallelogram 7">
            <a:extLst>
              <a:ext uri="{FF2B5EF4-FFF2-40B4-BE49-F238E27FC236}">
                <a16:creationId xmlns:a16="http://schemas.microsoft.com/office/drawing/2014/main" id="{7DB80A1F-8B1A-48E7-93E5-130074BC6974}"/>
              </a:ext>
            </a:extLst>
          </p:cNvPr>
          <p:cNvSpPr/>
          <p:nvPr/>
        </p:nvSpPr>
        <p:spPr>
          <a:xfrm>
            <a:off x="6945524" y="-9676"/>
            <a:ext cx="5249999" cy="6864508"/>
          </a:xfrm>
          <a:prstGeom prst="parallelogram">
            <a:avLst>
              <a:gd name="adj" fmla="val 47062"/>
            </a:avLst>
          </a:prstGeom>
          <a:blipFill dpi="0" rotWithShape="0">
            <a:blip r:embed="rId3"/>
            <a:srcRect/>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643965" y="3047940"/>
            <a:ext cx="5250000" cy="660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Impact on Cultures</a:t>
            </a:r>
          </a:p>
        </p:txBody>
      </p:sp>
      <p:sp>
        <p:nvSpPr>
          <p:cNvPr id="26" name="TextBox 25">
            <a:extLst>
              <a:ext uri="{FF2B5EF4-FFF2-40B4-BE49-F238E27FC236}">
                <a16:creationId xmlns:a16="http://schemas.microsoft.com/office/drawing/2014/main" id="{3357A2A2-89DE-4FEA-A5AC-C8C75EA35F23}"/>
              </a:ext>
            </a:extLst>
          </p:cNvPr>
          <p:cNvSpPr txBox="1"/>
          <p:nvPr/>
        </p:nvSpPr>
        <p:spPr>
          <a:xfrm>
            <a:off x="683437" y="3707355"/>
            <a:ext cx="5614599"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Integral to the development of economies and societies.</a:t>
            </a:r>
          </a:p>
        </p:txBody>
      </p:sp>
    </p:spTree>
    <p:extLst>
      <p:ext uri="{BB962C8B-B14F-4D97-AF65-F5344CB8AC3E}">
        <p14:creationId xmlns:p14="http://schemas.microsoft.com/office/powerpoint/2010/main" val="829010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ircle(in)">
                                      <p:cBhvr>
                                        <p:cTn id="19" dur="2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55FFF4F-5859-40EB-9E2E-A4F19113F3F2}"/>
              </a:ext>
            </a:extLst>
          </p:cNvPr>
          <p:cNvPicPr>
            <a:picLocks noChangeAspect="1"/>
          </p:cNvPicPr>
          <p:nvPr/>
        </p:nvPicPr>
        <p:blipFill>
          <a:blip r:embed="rId3">
            <a:extLst>
              <a:ext uri="{28A0092B-C50C-407E-A947-70E740481C1C}">
                <a14:useLocalDpi xmlns:a14="http://schemas.microsoft.com/office/drawing/2010/main" val="0"/>
              </a:ext>
            </a:extLst>
          </a:blip>
          <a:srcRect r="19679" b="190"/>
          <a:stretch>
            <a:fillRect/>
          </a:stretch>
        </p:blipFill>
        <p:spPr>
          <a:xfrm rot="19795336">
            <a:off x="5435754" y="1269348"/>
            <a:ext cx="8691763" cy="6480440"/>
          </a:xfrm>
          <a:custGeom>
            <a:avLst/>
            <a:gdLst>
              <a:gd name="connsiteX0" fmla="*/ 7749199 w 8691763"/>
              <a:gd name="connsiteY0" fmla="*/ 0 h 6480440"/>
              <a:gd name="connsiteX1" fmla="*/ 8691763 w 8691763"/>
              <a:gd name="connsiteY1" fmla="*/ 545896 h 6480440"/>
              <a:gd name="connsiteX2" fmla="*/ 5254708 w 8691763"/>
              <a:gd name="connsiteY2" fmla="*/ 6480440 h 6480440"/>
              <a:gd name="connsiteX3" fmla="*/ 0 w 8691763"/>
              <a:gd name="connsiteY3" fmla="*/ 3437120 h 6480440"/>
              <a:gd name="connsiteX4" fmla="*/ 0 w 8691763"/>
              <a:gd name="connsiteY4" fmla="*/ 0 h 648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1763" h="6480440">
                <a:moveTo>
                  <a:pt x="7749199" y="0"/>
                </a:moveTo>
                <a:lnTo>
                  <a:pt x="8691763" y="545896"/>
                </a:lnTo>
                <a:lnTo>
                  <a:pt x="5254708" y="6480440"/>
                </a:lnTo>
                <a:lnTo>
                  <a:pt x="0" y="3437120"/>
                </a:lnTo>
                <a:lnTo>
                  <a:pt x="0" y="0"/>
                </a:lnTo>
                <a:close/>
              </a:path>
            </a:pathLst>
          </a:custGeom>
          <a:ln>
            <a:noFill/>
          </a:ln>
        </p:spPr>
      </p:pic>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232484" y="769694"/>
            <a:ext cx="3972621" cy="344451"/>
          </a:xfrm>
        </p:spPr>
        <p:txBody>
          <a:bodyPr>
            <a:normAutofit fontScale="90000"/>
          </a:bodyPr>
          <a:lstStyle/>
          <a:p>
            <a:r>
              <a:rPr lang="en-US" sz="2400" dirty="0">
                <a:latin typeface="Raleway" pitchFamily="2" charset="0"/>
              </a:rPr>
              <a:t>Colonial Context</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232484" y="769694"/>
            <a:ext cx="69150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Sugarcane in Colonialism</a:t>
            </a:r>
          </a:p>
        </p:txBody>
      </p:sp>
      <p:sp>
        <p:nvSpPr>
          <p:cNvPr id="4" name="TextBox 3">
            <a:extLst>
              <a:ext uri="{FF2B5EF4-FFF2-40B4-BE49-F238E27FC236}">
                <a16:creationId xmlns:a16="http://schemas.microsoft.com/office/drawing/2014/main" id="{27216A1D-9823-4A37-9AE6-E0608A3F98B0}"/>
              </a:ext>
            </a:extLst>
          </p:cNvPr>
          <p:cNvSpPr txBox="1"/>
          <p:nvPr/>
        </p:nvSpPr>
        <p:spPr>
          <a:xfrm>
            <a:off x="232484" y="1676400"/>
            <a:ext cx="680839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Became a major commodity driving the transatlantic slave trade.</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Economic benefits for colonial powers.</a:t>
            </a:r>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232484" y="3246060"/>
            <a:ext cx="7021756" cy="113145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Exploitation of Indigenous Communities</a:t>
            </a:r>
          </a:p>
        </p:txBody>
      </p:sp>
      <p:sp>
        <p:nvSpPr>
          <p:cNvPr id="26" name="TextBox 25">
            <a:extLst>
              <a:ext uri="{FF2B5EF4-FFF2-40B4-BE49-F238E27FC236}">
                <a16:creationId xmlns:a16="http://schemas.microsoft.com/office/drawing/2014/main" id="{3357A2A2-89DE-4FEA-A5AC-C8C75EA35F23}"/>
              </a:ext>
            </a:extLst>
          </p:cNvPr>
          <p:cNvSpPr txBox="1"/>
          <p:nvPr/>
        </p:nvSpPr>
        <p:spPr>
          <a:xfrm>
            <a:off x="232484" y="4377512"/>
            <a:ext cx="5614599" cy="1569660"/>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However, this prosperity came at a devastating cost, leading to the exploitation and marginalization of indigenous and enslaved communities.</a:t>
            </a:r>
          </a:p>
        </p:txBody>
      </p:sp>
      <p:pic>
        <p:nvPicPr>
          <p:cNvPr id="18" name="Picture 17">
            <a:extLst>
              <a:ext uri="{FF2B5EF4-FFF2-40B4-BE49-F238E27FC236}">
                <a16:creationId xmlns:a16="http://schemas.microsoft.com/office/drawing/2014/main" id="{00227D2F-7A0E-4BC9-8226-C9A3C082FE07}"/>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l="10807" t="14506" r="18812" b="5206"/>
          <a:stretch>
            <a:fillRect/>
          </a:stretch>
        </p:blipFill>
        <p:spPr>
          <a:xfrm>
            <a:off x="7478108" y="5911"/>
            <a:ext cx="1783080" cy="1769623"/>
          </a:xfrm>
          <a:custGeom>
            <a:avLst/>
            <a:gdLst>
              <a:gd name="connsiteX0" fmla="*/ 1097280 w 2194560"/>
              <a:gd name="connsiteY0" fmla="*/ 0 h 2177998"/>
              <a:gd name="connsiteX1" fmla="*/ 2194560 w 2194560"/>
              <a:gd name="connsiteY1" fmla="*/ 1088999 h 2177998"/>
              <a:gd name="connsiteX2" fmla="*/ 1097280 w 2194560"/>
              <a:gd name="connsiteY2" fmla="*/ 2177998 h 2177998"/>
              <a:gd name="connsiteX3" fmla="*/ 0 w 2194560"/>
              <a:gd name="connsiteY3" fmla="*/ 1088999 h 2177998"/>
              <a:gd name="connsiteX4" fmla="*/ 1097280 w 2194560"/>
              <a:gd name="connsiteY4" fmla="*/ 0 h 217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0" h="2177998">
                <a:moveTo>
                  <a:pt x="1097280" y="0"/>
                </a:moveTo>
                <a:cubicBezTo>
                  <a:pt x="1703291" y="0"/>
                  <a:pt x="2194560" y="487561"/>
                  <a:pt x="2194560" y="1088999"/>
                </a:cubicBezTo>
                <a:cubicBezTo>
                  <a:pt x="2194560" y="1690437"/>
                  <a:pt x="1703291" y="2177998"/>
                  <a:pt x="1097280" y="2177998"/>
                </a:cubicBezTo>
                <a:cubicBezTo>
                  <a:pt x="491269" y="2177998"/>
                  <a:pt x="0" y="1690437"/>
                  <a:pt x="0" y="1088999"/>
                </a:cubicBezTo>
                <a:cubicBezTo>
                  <a:pt x="0" y="487561"/>
                  <a:pt x="491269" y="0"/>
                  <a:pt x="1097280" y="0"/>
                </a:cubicBezTo>
                <a:close/>
              </a:path>
            </a:pathLst>
          </a:custGeom>
        </p:spPr>
      </p:pic>
    </p:spTree>
    <p:extLst>
      <p:ext uri="{BB962C8B-B14F-4D97-AF65-F5344CB8AC3E}">
        <p14:creationId xmlns:p14="http://schemas.microsoft.com/office/powerpoint/2010/main" val="2072571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circle(in)">
                                      <p:cBhvr>
                                        <p:cTn id="37" dur="2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643964" y="571574"/>
            <a:ext cx="3972621" cy="344451"/>
          </a:xfrm>
        </p:spPr>
        <p:txBody>
          <a:bodyPr>
            <a:normAutofit fontScale="90000"/>
          </a:bodyPr>
          <a:lstStyle/>
          <a:p>
            <a:r>
              <a:rPr lang="en-US" sz="2400" dirty="0">
                <a:latin typeface="Raleway" pitchFamily="2" charset="0"/>
              </a:rPr>
              <a:t>Ecological Impact</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643964" y="571574"/>
            <a:ext cx="75551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Environment Consequences</a:t>
            </a:r>
          </a:p>
        </p:txBody>
      </p:sp>
      <p:sp>
        <p:nvSpPr>
          <p:cNvPr id="4" name="TextBox 3">
            <a:extLst>
              <a:ext uri="{FF2B5EF4-FFF2-40B4-BE49-F238E27FC236}">
                <a16:creationId xmlns:a16="http://schemas.microsoft.com/office/drawing/2014/main" id="{27216A1D-9823-4A37-9AE6-E0608A3F98B0}"/>
              </a:ext>
            </a:extLst>
          </p:cNvPr>
          <p:cNvSpPr txBox="1"/>
          <p:nvPr/>
        </p:nvSpPr>
        <p:spPr>
          <a:xfrm>
            <a:off x="643964" y="1478280"/>
            <a:ext cx="595495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Deforestation, biodiversity loss, and soil degradation.</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Need for sustainable practices in sugarcane farming.</a:t>
            </a:r>
          </a:p>
        </p:txBody>
      </p:sp>
      <p:sp>
        <p:nvSpPr>
          <p:cNvPr id="8" name="Freeform: Shape 7">
            <a:extLst>
              <a:ext uri="{FF2B5EF4-FFF2-40B4-BE49-F238E27FC236}">
                <a16:creationId xmlns:a16="http://schemas.microsoft.com/office/drawing/2014/main" id="{7DB80A1F-8B1A-48E7-93E5-130074BC6974}"/>
              </a:ext>
            </a:extLst>
          </p:cNvPr>
          <p:cNvSpPr/>
          <p:nvPr/>
        </p:nvSpPr>
        <p:spPr>
          <a:xfrm rot="18900000">
            <a:off x="5716192" y="690600"/>
            <a:ext cx="8805469" cy="6864508"/>
          </a:xfrm>
          <a:custGeom>
            <a:avLst/>
            <a:gdLst>
              <a:gd name="connsiteX0" fmla="*/ 6804604 w 8773140"/>
              <a:gd name="connsiteY0" fmla="*/ 0 h 6817874"/>
              <a:gd name="connsiteX1" fmla="*/ 8773140 w 8773140"/>
              <a:gd name="connsiteY1" fmla="*/ 1968536 h 6817874"/>
              <a:gd name="connsiteX2" fmla="*/ 3923802 w 8773140"/>
              <a:gd name="connsiteY2" fmla="*/ 6817874 h 6817874"/>
              <a:gd name="connsiteX3" fmla="*/ 0 w 8773140"/>
              <a:gd name="connsiteY3" fmla="*/ 2894073 h 6817874"/>
              <a:gd name="connsiteX4" fmla="*/ 0 w 8773140"/>
              <a:gd name="connsiteY4" fmla="*/ 1155215 h 6817874"/>
              <a:gd name="connsiteX5" fmla="*/ 1155215 w 8773140"/>
              <a:gd name="connsiteY5" fmla="*/ 0 h 681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3140" h="6817874">
                <a:moveTo>
                  <a:pt x="6804604" y="0"/>
                </a:moveTo>
                <a:lnTo>
                  <a:pt x="8773140" y="1968536"/>
                </a:lnTo>
                <a:lnTo>
                  <a:pt x="3923802" y="6817874"/>
                </a:lnTo>
                <a:lnTo>
                  <a:pt x="0" y="2894073"/>
                </a:lnTo>
                <a:lnTo>
                  <a:pt x="0" y="1155215"/>
                </a:lnTo>
                <a:cubicBezTo>
                  <a:pt x="0" y="517207"/>
                  <a:pt x="517207" y="0"/>
                  <a:pt x="1155215" y="0"/>
                </a:cubicBezTo>
                <a:close/>
              </a:path>
            </a:pathLst>
          </a:custGeom>
          <a:blipFill dpi="0" rotWithShape="0">
            <a:blip r:embed="rId3"/>
            <a:srcRect/>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643964" y="3294204"/>
            <a:ext cx="525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Cultural Significance</a:t>
            </a:r>
          </a:p>
        </p:txBody>
      </p:sp>
      <p:sp>
        <p:nvSpPr>
          <p:cNvPr id="26" name="TextBox 25">
            <a:extLst>
              <a:ext uri="{FF2B5EF4-FFF2-40B4-BE49-F238E27FC236}">
                <a16:creationId xmlns:a16="http://schemas.microsoft.com/office/drawing/2014/main" id="{3357A2A2-89DE-4FEA-A5AC-C8C75EA35F23}"/>
              </a:ext>
            </a:extLst>
          </p:cNvPr>
          <p:cNvSpPr txBox="1"/>
          <p:nvPr/>
        </p:nvSpPr>
        <p:spPr>
          <a:xfrm>
            <a:off x="643964" y="4619767"/>
            <a:ext cx="4476676" cy="1200329"/>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Traditional knowledge and practices of indigenous communities.</a:t>
            </a:r>
          </a:p>
        </p:txBody>
      </p:sp>
      <p:sp>
        <p:nvSpPr>
          <p:cNvPr id="9" name="Freeform: Shape 8">
            <a:extLst>
              <a:ext uri="{FF2B5EF4-FFF2-40B4-BE49-F238E27FC236}">
                <a16:creationId xmlns:a16="http://schemas.microsoft.com/office/drawing/2014/main" id="{B7168CE3-05FB-4CF4-B682-C13584A69495}"/>
              </a:ext>
            </a:extLst>
          </p:cNvPr>
          <p:cNvSpPr/>
          <p:nvPr/>
        </p:nvSpPr>
        <p:spPr>
          <a:xfrm rot="18900000">
            <a:off x="5700951" y="690599"/>
            <a:ext cx="8805469" cy="6864508"/>
          </a:xfrm>
          <a:custGeom>
            <a:avLst/>
            <a:gdLst>
              <a:gd name="connsiteX0" fmla="*/ 6804604 w 8773140"/>
              <a:gd name="connsiteY0" fmla="*/ 0 h 6817874"/>
              <a:gd name="connsiteX1" fmla="*/ 8773140 w 8773140"/>
              <a:gd name="connsiteY1" fmla="*/ 1968536 h 6817874"/>
              <a:gd name="connsiteX2" fmla="*/ 3923802 w 8773140"/>
              <a:gd name="connsiteY2" fmla="*/ 6817874 h 6817874"/>
              <a:gd name="connsiteX3" fmla="*/ 0 w 8773140"/>
              <a:gd name="connsiteY3" fmla="*/ 2894073 h 6817874"/>
              <a:gd name="connsiteX4" fmla="*/ 0 w 8773140"/>
              <a:gd name="connsiteY4" fmla="*/ 1155215 h 6817874"/>
              <a:gd name="connsiteX5" fmla="*/ 1155215 w 8773140"/>
              <a:gd name="connsiteY5" fmla="*/ 0 h 681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3140" h="6817874">
                <a:moveTo>
                  <a:pt x="6804604" y="0"/>
                </a:moveTo>
                <a:lnTo>
                  <a:pt x="8773140" y="1968536"/>
                </a:lnTo>
                <a:lnTo>
                  <a:pt x="3923802" y="6817874"/>
                </a:lnTo>
                <a:lnTo>
                  <a:pt x="0" y="2894073"/>
                </a:lnTo>
                <a:lnTo>
                  <a:pt x="0" y="1155215"/>
                </a:lnTo>
                <a:cubicBezTo>
                  <a:pt x="0" y="517207"/>
                  <a:pt x="517207" y="0"/>
                  <a:pt x="1155215" y="0"/>
                </a:cubicBezTo>
                <a:close/>
              </a:path>
            </a:pathLst>
          </a:custGeom>
          <a:solidFill>
            <a:schemeClr val="accent1">
              <a:alpha val="66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sz="4000" dirty="0"/>
          </a:p>
        </p:txBody>
      </p:sp>
    </p:spTree>
    <p:extLst>
      <p:ext uri="{BB962C8B-B14F-4D97-AF65-F5344CB8AC3E}">
        <p14:creationId xmlns:p14="http://schemas.microsoft.com/office/powerpoint/2010/main" val="25322088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F2ED0F-57F6-4248-9591-AD2066B4B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021" y="1590764"/>
            <a:ext cx="1974917" cy="1974917"/>
          </a:xfrm>
          <a:prstGeom prst="rect">
            <a:avLst/>
          </a:prstGeom>
        </p:spPr>
      </p:pic>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293444" y="541095"/>
            <a:ext cx="4781476" cy="312346"/>
          </a:xfrm>
        </p:spPr>
        <p:txBody>
          <a:bodyPr>
            <a:noAutofit/>
          </a:bodyPr>
          <a:lstStyle/>
          <a:p>
            <a:r>
              <a:rPr lang="en-US" sz="2200" dirty="0">
                <a:latin typeface="Raleway" pitchFamily="2" charset="0"/>
              </a:rPr>
              <a:t>Equality, Diversity, and Inclusion</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293444" y="541094"/>
            <a:ext cx="87286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Traditional Uses</a:t>
            </a:r>
          </a:p>
        </p:txBody>
      </p:sp>
      <p:sp>
        <p:nvSpPr>
          <p:cNvPr id="4" name="TextBox 3">
            <a:extLst>
              <a:ext uri="{FF2B5EF4-FFF2-40B4-BE49-F238E27FC236}">
                <a16:creationId xmlns:a16="http://schemas.microsoft.com/office/drawing/2014/main" id="{27216A1D-9823-4A37-9AE6-E0608A3F98B0}"/>
              </a:ext>
            </a:extLst>
          </p:cNvPr>
          <p:cNvSpPr txBox="1"/>
          <p:nvPr/>
        </p:nvSpPr>
        <p:spPr>
          <a:xfrm>
            <a:off x="293444" y="1447800"/>
            <a:ext cx="680839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Indigenous communities utilized sugarcane in various cultural practices.</a:t>
            </a:r>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293444" y="3017460"/>
            <a:ext cx="7478956" cy="113145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Recognition of Marginalized Voices</a:t>
            </a:r>
          </a:p>
        </p:txBody>
      </p:sp>
      <p:sp>
        <p:nvSpPr>
          <p:cNvPr id="26" name="TextBox 25">
            <a:extLst>
              <a:ext uri="{FF2B5EF4-FFF2-40B4-BE49-F238E27FC236}">
                <a16:creationId xmlns:a16="http://schemas.microsoft.com/office/drawing/2014/main" id="{3357A2A2-89DE-4FEA-A5AC-C8C75EA35F23}"/>
              </a:ext>
            </a:extLst>
          </p:cNvPr>
          <p:cNvSpPr txBox="1"/>
          <p:nvPr/>
        </p:nvSpPr>
        <p:spPr>
          <a:xfrm>
            <a:off x="293444" y="4148912"/>
            <a:ext cx="7341796"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Acknowledging the impact of sugarcane production on these communities.</a:t>
            </a:r>
          </a:p>
        </p:txBody>
      </p:sp>
      <p:pic>
        <p:nvPicPr>
          <p:cNvPr id="6" name="Picture 5">
            <a:extLst>
              <a:ext uri="{FF2B5EF4-FFF2-40B4-BE49-F238E27FC236}">
                <a16:creationId xmlns:a16="http://schemas.microsoft.com/office/drawing/2014/main" id="{D0DA20D0-3C7A-4427-BE42-E72067755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40" y="175677"/>
            <a:ext cx="2103120" cy="2103120"/>
          </a:xfrm>
          <a:prstGeom prst="rect">
            <a:avLst/>
          </a:prstGeom>
        </p:spPr>
      </p:pic>
      <p:pic>
        <p:nvPicPr>
          <p:cNvPr id="10" name="Picture 9">
            <a:extLst>
              <a:ext uri="{FF2B5EF4-FFF2-40B4-BE49-F238E27FC236}">
                <a16:creationId xmlns:a16="http://schemas.microsoft.com/office/drawing/2014/main" id="{9F0CBAD3-49D7-48EA-A45B-DA87C9C1DA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936" y="3077349"/>
            <a:ext cx="2143125" cy="2143125"/>
          </a:xfrm>
          <a:prstGeom prst="rect">
            <a:avLst/>
          </a:prstGeom>
        </p:spPr>
      </p:pic>
    </p:spTree>
    <p:extLst>
      <p:ext uri="{BB962C8B-B14F-4D97-AF65-F5344CB8AC3E}">
        <p14:creationId xmlns:p14="http://schemas.microsoft.com/office/powerpoint/2010/main" val="2953105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293444" y="541095"/>
            <a:ext cx="4781476" cy="312346"/>
          </a:xfrm>
        </p:spPr>
        <p:txBody>
          <a:bodyPr>
            <a:noAutofit/>
          </a:bodyPr>
          <a:lstStyle/>
          <a:p>
            <a:r>
              <a:rPr lang="en-US" sz="2400" dirty="0">
                <a:latin typeface="Raleway" pitchFamily="2" charset="0"/>
              </a:rPr>
              <a:t>Contemporary Perspectives</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293444" y="861134"/>
            <a:ext cx="59305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Sustainability Practices</a:t>
            </a:r>
          </a:p>
        </p:txBody>
      </p:sp>
      <p:sp>
        <p:nvSpPr>
          <p:cNvPr id="4" name="TextBox 3">
            <a:extLst>
              <a:ext uri="{FF2B5EF4-FFF2-40B4-BE49-F238E27FC236}">
                <a16:creationId xmlns:a16="http://schemas.microsoft.com/office/drawing/2014/main" id="{27216A1D-9823-4A37-9AE6-E0608A3F98B0}"/>
              </a:ext>
            </a:extLst>
          </p:cNvPr>
          <p:cNvSpPr txBox="1"/>
          <p:nvPr/>
        </p:nvSpPr>
        <p:spPr>
          <a:xfrm>
            <a:off x="293444" y="2042160"/>
            <a:ext cx="680839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Adoption of eco-friendly agricultural techniques.</a:t>
            </a:r>
          </a:p>
          <a:p>
            <a:pPr marL="342900" indent="-342900">
              <a:buFont typeface="Arial" panose="020B0604020202020204" pitchFamily="34" charset="0"/>
              <a:buChar char="•"/>
            </a:pPr>
            <a:r>
              <a:rPr lang="en-US" sz="2400" dirty="0"/>
              <a:t>Fair trade certifications.</a:t>
            </a:r>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293444" y="3047940"/>
            <a:ext cx="7478956" cy="11314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Innovative Solutions</a:t>
            </a:r>
          </a:p>
        </p:txBody>
      </p:sp>
      <p:sp>
        <p:nvSpPr>
          <p:cNvPr id="26" name="TextBox 25">
            <a:extLst>
              <a:ext uri="{FF2B5EF4-FFF2-40B4-BE49-F238E27FC236}">
                <a16:creationId xmlns:a16="http://schemas.microsoft.com/office/drawing/2014/main" id="{3357A2A2-89DE-4FEA-A5AC-C8C75EA35F23}"/>
              </a:ext>
            </a:extLst>
          </p:cNvPr>
          <p:cNvSpPr txBox="1"/>
          <p:nvPr/>
        </p:nvSpPr>
        <p:spPr>
          <a:xfrm>
            <a:off x="293444" y="4148912"/>
            <a:ext cx="6214036"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Introduction of bioethanol production and sugar alternatives.</a:t>
            </a:r>
          </a:p>
        </p:txBody>
      </p:sp>
      <p:pic>
        <p:nvPicPr>
          <p:cNvPr id="7" name="Picture 6">
            <a:extLst>
              <a:ext uri="{FF2B5EF4-FFF2-40B4-BE49-F238E27FC236}">
                <a16:creationId xmlns:a16="http://schemas.microsoft.com/office/drawing/2014/main" id="{03A856D6-05DF-44E9-8B15-18325FC10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004" y="442451"/>
            <a:ext cx="5930503" cy="4004172"/>
          </a:xfrm>
          <a:prstGeom prst="rect">
            <a:avLst/>
          </a:prstGeom>
        </p:spPr>
      </p:pic>
    </p:spTree>
    <p:extLst>
      <p:ext uri="{BB962C8B-B14F-4D97-AF65-F5344CB8AC3E}">
        <p14:creationId xmlns:p14="http://schemas.microsoft.com/office/powerpoint/2010/main" val="774965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randombar(horizont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293444" y="541095"/>
            <a:ext cx="4781476" cy="312346"/>
          </a:xfrm>
        </p:spPr>
        <p:txBody>
          <a:bodyPr>
            <a:noAutofit/>
          </a:bodyPr>
          <a:lstStyle/>
          <a:p>
            <a:r>
              <a:rPr lang="en-US" sz="2400" dirty="0">
                <a:latin typeface="Raleway" pitchFamily="2" charset="0"/>
              </a:rPr>
              <a:t>Sugarcane Production Today</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293444" y="861135"/>
            <a:ext cx="5930503" cy="89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Leading Producers</a:t>
            </a:r>
          </a:p>
        </p:txBody>
      </p:sp>
      <p:sp>
        <p:nvSpPr>
          <p:cNvPr id="4" name="TextBox 3">
            <a:extLst>
              <a:ext uri="{FF2B5EF4-FFF2-40B4-BE49-F238E27FC236}">
                <a16:creationId xmlns:a16="http://schemas.microsoft.com/office/drawing/2014/main" id="{27216A1D-9823-4A37-9AE6-E0608A3F98B0}"/>
              </a:ext>
            </a:extLst>
          </p:cNvPr>
          <p:cNvSpPr txBox="1"/>
          <p:nvPr/>
        </p:nvSpPr>
        <p:spPr>
          <a:xfrm>
            <a:off x="293444" y="2042160"/>
            <a:ext cx="5716559"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Brazil: the largest producer; India: the second.</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Overview of the top 10 producing countries.</a:t>
            </a:r>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293444" y="3505544"/>
            <a:ext cx="7478956" cy="7496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Future Directions</a:t>
            </a:r>
          </a:p>
        </p:txBody>
      </p:sp>
      <p:sp>
        <p:nvSpPr>
          <p:cNvPr id="26" name="TextBox 25">
            <a:extLst>
              <a:ext uri="{FF2B5EF4-FFF2-40B4-BE49-F238E27FC236}">
                <a16:creationId xmlns:a16="http://schemas.microsoft.com/office/drawing/2014/main" id="{3357A2A2-89DE-4FEA-A5AC-C8C75EA35F23}"/>
              </a:ext>
            </a:extLst>
          </p:cNvPr>
          <p:cNvSpPr txBox="1"/>
          <p:nvPr/>
        </p:nvSpPr>
        <p:spPr>
          <a:xfrm>
            <a:off x="293444" y="4148912"/>
            <a:ext cx="6214036"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Focus on sustainability and reduced ecological impact.</a:t>
            </a:r>
          </a:p>
        </p:txBody>
      </p:sp>
      <p:pic>
        <p:nvPicPr>
          <p:cNvPr id="9" name="Picture 8">
            <a:extLst>
              <a:ext uri="{FF2B5EF4-FFF2-40B4-BE49-F238E27FC236}">
                <a16:creationId xmlns:a16="http://schemas.microsoft.com/office/drawing/2014/main" id="{DC7B0C06-B106-4B58-9531-2D1102810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861135"/>
            <a:ext cx="5975639" cy="3362386"/>
          </a:xfrm>
          <a:prstGeom prst="rect">
            <a:avLst/>
          </a:prstGeom>
        </p:spPr>
      </p:pic>
      <p:pic>
        <p:nvPicPr>
          <p:cNvPr id="11" name="Picture 10">
            <a:extLst>
              <a:ext uri="{FF2B5EF4-FFF2-40B4-BE49-F238E27FC236}">
                <a16:creationId xmlns:a16="http://schemas.microsoft.com/office/drawing/2014/main" id="{2DDBBFF1-EDAE-4218-A1DF-6459B2E4EC7E}"/>
              </a:ext>
            </a:extLst>
          </p:cNvPr>
          <p:cNvPicPr>
            <a:picLocks noChangeAspect="1"/>
          </p:cNvPicPr>
          <p:nvPr/>
        </p:nvPicPr>
        <p:blipFill>
          <a:blip r:embed="rId4"/>
          <a:stretch>
            <a:fillRect/>
          </a:stretch>
        </p:blipFill>
        <p:spPr>
          <a:xfrm>
            <a:off x="9967743" y="3489117"/>
            <a:ext cx="2037493" cy="749644"/>
          </a:xfrm>
          <a:prstGeom prst="rect">
            <a:avLst/>
          </a:prstGeom>
        </p:spPr>
      </p:pic>
    </p:spTree>
    <p:extLst>
      <p:ext uri="{BB962C8B-B14F-4D97-AF65-F5344CB8AC3E}">
        <p14:creationId xmlns:p14="http://schemas.microsoft.com/office/powerpoint/2010/main" val="12180823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827B-F1B8-46FA-9F23-37309525D20F}"/>
              </a:ext>
            </a:extLst>
          </p:cNvPr>
          <p:cNvSpPr>
            <a:spLocks noGrp="1"/>
          </p:cNvSpPr>
          <p:nvPr>
            <p:ph type="title"/>
          </p:nvPr>
        </p:nvSpPr>
        <p:spPr>
          <a:xfrm>
            <a:off x="3265244" y="1348815"/>
            <a:ext cx="4781476" cy="312346"/>
          </a:xfrm>
        </p:spPr>
        <p:txBody>
          <a:bodyPr>
            <a:noAutofit/>
          </a:bodyPr>
          <a:lstStyle/>
          <a:p>
            <a:r>
              <a:rPr lang="en-US" sz="2400" dirty="0">
                <a:latin typeface="Raleway" pitchFamily="2" charset="0"/>
              </a:rPr>
              <a:t>Conclusion</a:t>
            </a:r>
          </a:p>
        </p:txBody>
      </p:sp>
      <p:sp>
        <p:nvSpPr>
          <p:cNvPr id="3" name="Title 1">
            <a:extLst>
              <a:ext uri="{FF2B5EF4-FFF2-40B4-BE49-F238E27FC236}">
                <a16:creationId xmlns:a16="http://schemas.microsoft.com/office/drawing/2014/main" id="{9B579DC1-CAA6-41C2-9CEA-4E4AEEF40E09}"/>
              </a:ext>
            </a:extLst>
          </p:cNvPr>
          <p:cNvSpPr txBox="1">
            <a:spLocks/>
          </p:cNvSpPr>
          <p:nvPr/>
        </p:nvSpPr>
        <p:spPr>
          <a:xfrm>
            <a:off x="3265244" y="1668855"/>
            <a:ext cx="5930503" cy="89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Key Takeaways</a:t>
            </a:r>
          </a:p>
        </p:txBody>
      </p:sp>
      <p:sp>
        <p:nvSpPr>
          <p:cNvPr id="4" name="TextBox 3">
            <a:extLst>
              <a:ext uri="{FF2B5EF4-FFF2-40B4-BE49-F238E27FC236}">
                <a16:creationId xmlns:a16="http://schemas.microsoft.com/office/drawing/2014/main" id="{27216A1D-9823-4A37-9AE6-E0608A3F98B0}"/>
              </a:ext>
            </a:extLst>
          </p:cNvPr>
          <p:cNvSpPr txBox="1"/>
          <p:nvPr/>
        </p:nvSpPr>
        <p:spPr>
          <a:xfrm>
            <a:off x="3265244" y="2426793"/>
            <a:ext cx="793615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Sugarcane's rich history and its dual role in economies and ecosystems.</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The importance of sustainable practices for future generations.</a:t>
            </a:r>
          </a:p>
        </p:txBody>
      </p:sp>
      <p:sp>
        <p:nvSpPr>
          <p:cNvPr id="25" name="Title 1">
            <a:extLst>
              <a:ext uri="{FF2B5EF4-FFF2-40B4-BE49-F238E27FC236}">
                <a16:creationId xmlns:a16="http://schemas.microsoft.com/office/drawing/2014/main" id="{F7B0FEBB-AE58-45BF-94B2-4A58A8A750F9}"/>
              </a:ext>
            </a:extLst>
          </p:cNvPr>
          <p:cNvSpPr txBox="1">
            <a:spLocks/>
          </p:cNvSpPr>
          <p:nvPr/>
        </p:nvSpPr>
        <p:spPr>
          <a:xfrm>
            <a:off x="4535842" y="4011203"/>
            <a:ext cx="3120316" cy="89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Raleway Black" pitchFamily="2" charset="0"/>
              </a:rPr>
              <a:t>Thank You!</a:t>
            </a:r>
          </a:p>
        </p:txBody>
      </p:sp>
    </p:spTree>
    <p:extLst>
      <p:ext uri="{BB962C8B-B14F-4D97-AF65-F5344CB8AC3E}">
        <p14:creationId xmlns:p14="http://schemas.microsoft.com/office/powerpoint/2010/main" val="384509866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ircle(in)">
                                      <p:cBhvr>
                                        <p:cTn id="1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777</Words>
  <Application>Microsoft Office PowerPoint</Application>
  <PresentationFormat>Widescreen</PresentationFormat>
  <Paragraphs>81</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Raleway</vt:lpstr>
      <vt:lpstr>Raleway Black</vt:lpstr>
      <vt:lpstr>Roboto</vt:lpstr>
      <vt:lpstr>Roboto Black</vt:lpstr>
      <vt:lpstr>Office Theme</vt:lpstr>
      <vt:lpstr>Exploring History, Ecology and Sustainability of Sugarcane</vt:lpstr>
      <vt:lpstr>Introduction</vt:lpstr>
      <vt:lpstr>History of Sugarcane</vt:lpstr>
      <vt:lpstr>Colonial Context</vt:lpstr>
      <vt:lpstr>Ecological Impact</vt:lpstr>
      <vt:lpstr>Equality, Diversity, and Inclusion</vt:lpstr>
      <vt:lpstr>Contemporary Perspectives</vt:lpstr>
      <vt:lpstr>Sugarcane Production Today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History, Ecology and Sustainability of Sugarcane</dc:title>
  <dc:creator>David Amedi</dc:creator>
  <cp:lastModifiedBy>David Amedi</cp:lastModifiedBy>
  <cp:revision>18</cp:revision>
  <dcterms:created xsi:type="dcterms:W3CDTF">2024-11-01T08:38:18Z</dcterms:created>
  <dcterms:modified xsi:type="dcterms:W3CDTF">2024-11-01T11:30:33Z</dcterms:modified>
</cp:coreProperties>
</file>